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0DEB0A-A43C-443D-9E2A-5576C98CC6E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C04CC19-43EA-4760-9A48-C45AB10AC5C9}">
      <dgm:prSet phldrT="[Texto]"/>
      <dgm:spPr/>
      <dgm:t>
        <a:bodyPr/>
        <a:lstStyle/>
        <a:p>
          <a:r>
            <a:rPr lang="es-ES" b="1" dirty="0"/>
            <a:t>ANEXO I.A y I.B </a:t>
          </a:r>
          <a:r>
            <a:rPr lang="es-ES" dirty="0"/>
            <a:t>INFORMACIÓN AL DIRECTOR</a:t>
          </a:r>
        </a:p>
      </dgm:t>
    </dgm:pt>
    <dgm:pt modelId="{B4B7EE1A-2DD9-4EBD-B91E-F564647C2AAC}" type="parTrans" cxnId="{C0824C93-F7D8-469B-B345-79109927AB19}">
      <dgm:prSet/>
      <dgm:spPr/>
      <dgm:t>
        <a:bodyPr/>
        <a:lstStyle/>
        <a:p>
          <a:endParaRPr lang="es-ES"/>
        </a:p>
      </dgm:t>
    </dgm:pt>
    <dgm:pt modelId="{F94CD5D3-8CD1-4983-826B-C2DBDD5CC569}" type="sibTrans" cxnId="{C0824C93-F7D8-469B-B345-79109927AB19}">
      <dgm:prSet/>
      <dgm:spPr/>
      <dgm:t>
        <a:bodyPr/>
        <a:lstStyle/>
        <a:p>
          <a:endParaRPr lang="es-ES"/>
        </a:p>
      </dgm:t>
    </dgm:pt>
    <dgm:pt modelId="{ADD72F8D-646F-4D12-ADCF-8D4D95D1B235}">
      <dgm:prSet phldrT="[Texto]"/>
      <dgm:spPr/>
      <dgm:t>
        <a:bodyPr/>
        <a:lstStyle/>
        <a:p>
          <a:r>
            <a:rPr lang="es-ES" b="1" dirty="0"/>
            <a:t>ANEXO II</a:t>
          </a:r>
        </a:p>
        <a:p>
          <a:r>
            <a:rPr lang="es-ES" dirty="0"/>
            <a:t>DESIGANACIÓN DE DOS DOCENTES PARA RECABAR INFORMACIÓN</a:t>
          </a:r>
        </a:p>
      </dgm:t>
    </dgm:pt>
    <dgm:pt modelId="{83EF62E2-544B-4476-9A1C-EAE0EC3A146E}" type="parTrans" cxnId="{74C3EB0D-459D-40BD-94EE-1CD440DD7A54}">
      <dgm:prSet/>
      <dgm:spPr/>
      <dgm:t>
        <a:bodyPr/>
        <a:lstStyle/>
        <a:p>
          <a:endParaRPr lang="es-ES"/>
        </a:p>
      </dgm:t>
    </dgm:pt>
    <dgm:pt modelId="{00ED8D51-304D-4EBB-BA95-CE94292CDAAA}" type="sibTrans" cxnId="{74C3EB0D-459D-40BD-94EE-1CD440DD7A54}">
      <dgm:prSet/>
      <dgm:spPr/>
      <dgm:t>
        <a:bodyPr/>
        <a:lstStyle/>
        <a:p>
          <a:endParaRPr lang="es-ES"/>
        </a:p>
      </dgm:t>
    </dgm:pt>
    <dgm:pt modelId="{84483757-8589-4AA3-8D10-03BA7C8D6D27}">
      <dgm:prSet phldrT="[Texto]"/>
      <dgm:spPr/>
      <dgm:t>
        <a:bodyPr/>
        <a:lstStyle/>
        <a:p>
          <a:r>
            <a:rPr lang="es-ES" b="1" dirty="0"/>
            <a:t>ANEXO III</a:t>
          </a:r>
        </a:p>
        <a:p>
          <a:r>
            <a:rPr lang="es-ES" dirty="0"/>
            <a:t>ACTA. TOMA DE DECISIONES</a:t>
          </a:r>
        </a:p>
      </dgm:t>
    </dgm:pt>
    <dgm:pt modelId="{6DCA847E-72BE-4314-AAF0-1CCA222EB1BC}" type="parTrans" cxnId="{C846114B-F14C-408C-9E38-193AA160E78D}">
      <dgm:prSet/>
      <dgm:spPr/>
      <dgm:t>
        <a:bodyPr/>
        <a:lstStyle/>
        <a:p>
          <a:endParaRPr lang="es-ES"/>
        </a:p>
      </dgm:t>
    </dgm:pt>
    <dgm:pt modelId="{A9FB9C69-26DF-407F-9463-0A1CDA06D9FE}" type="sibTrans" cxnId="{C846114B-F14C-408C-9E38-193AA160E78D}">
      <dgm:prSet/>
      <dgm:spPr/>
      <dgm:t>
        <a:bodyPr/>
        <a:lstStyle/>
        <a:p>
          <a:endParaRPr lang="es-ES"/>
        </a:p>
      </dgm:t>
    </dgm:pt>
    <dgm:pt modelId="{C63842BB-9D11-490E-9936-48999F224D87}" type="pres">
      <dgm:prSet presAssocID="{770DEB0A-A43C-443D-9E2A-5576C98CC6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C8AA4BA-ADE2-49A1-995A-7CC46213E953}" type="pres">
      <dgm:prSet presAssocID="{7C04CC19-43EA-4760-9A48-C45AB10AC5C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C3AE03-CC34-4F82-AC4A-B98CAF2E35CD}" type="pres">
      <dgm:prSet presAssocID="{F94CD5D3-8CD1-4983-826B-C2DBDD5CC569}" presName="parTxOnlySpace" presStyleCnt="0"/>
      <dgm:spPr/>
    </dgm:pt>
    <dgm:pt modelId="{B63AB8F5-F0E0-4F0B-9D2F-7EBC1A43233B}" type="pres">
      <dgm:prSet presAssocID="{ADD72F8D-646F-4D12-ADCF-8D4D95D1B23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4D2DBE-BE7C-4262-BB02-F01666A927D8}" type="pres">
      <dgm:prSet presAssocID="{00ED8D51-304D-4EBB-BA95-CE94292CDAAA}" presName="parTxOnlySpace" presStyleCnt="0"/>
      <dgm:spPr/>
    </dgm:pt>
    <dgm:pt modelId="{D2DFD3AA-D2FD-4736-889C-01E9392A6100}" type="pres">
      <dgm:prSet presAssocID="{84483757-8589-4AA3-8D10-03BA7C8D6D27}" presName="parTxOnly" presStyleLbl="node1" presStyleIdx="2" presStyleCnt="3" custLinFactNeighborX="821" custLinFactNeighborY="24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4C3EB0D-459D-40BD-94EE-1CD440DD7A54}" srcId="{770DEB0A-A43C-443D-9E2A-5576C98CC6EC}" destId="{ADD72F8D-646F-4D12-ADCF-8D4D95D1B235}" srcOrd="1" destOrd="0" parTransId="{83EF62E2-544B-4476-9A1C-EAE0EC3A146E}" sibTransId="{00ED8D51-304D-4EBB-BA95-CE94292CDAAA}"/>
    <dgm:cxn modelId="{D95AAFEB-B599-4BF5-9BDF-7BD0E9CCDD1C}" type="presOf" srcId="{7C04CC19-43EA-4760-9A48-C45AB10AC5C9}" destId="{6C8AA4BA-ADE2-49A1-995A-7CC46213E953}" srcOrd="0" destOrd="0" presId="urn:microsoft.com/office/officeart/2005/8/layout/chevron1"/>
    <dgm:cxn modelId="{0D275CF9-2301-469A-BD9E-ADAE6D6AEADA}" type="presOf" srcId="{84483757-8589-4AA3-8D10-03BA7C8D6D27}" destId="{D2DFD3AA-D2FD-4736-889C-01E9392A6100}" srcOrd="0" destOrd="0" presId="urn:microsoft.com/office/officeart/2005/8/layout/chevron1"/>
    <dgm:cxn modelId="{C0824C93-F7D8-469B-B345-79109927AB19}" srcId="{770DEB0A-A43C-443D-9E2A-5576C98CC6EC}" destId="{7C04CC19-43EA-4760-9A48-C45AB10AC5C9}" srcOrd="0" destOrd="0" parTransId="{B4B7EE1A-2DD9-4EBD-B91E-F564647C2AAC}" sibTransId="{F94CD5D3-8CD1-4983-826B-C2DBDD5CC569}"/>
    <dgm:cxn modelId="{919F205B-1BB3-43EE-A236-5EF219CB4CD4}" type="presOf" srcId="{ADD72F8D-646F-4D12-ADCF-8D4D95D1B235}" destId="{B63AB8F5-F0E0-4F0B-9D2F-7EBC1A43233B}" srcOrd="0" destOrd="0" presId="urn:microsoft.com/office/officeart/2005/8/layout/chevron1"/>
    <dgm:cxn modelId="{06DCACA3-AD26-4340-9E9B-32D4EB283DB6}" type="presOf" srcId="{770DEB0A-A43C-443D-9E2A-5576C98CC6EC}" destId="{C63842BB-9D11-490E-9936-48999F224D87}" srcOrd="0" destOrd="0" presId="urn:microsoft.com/office/officeart/2005/8/layout/chevron1"/>
    <dgm:cxn modelId="{C846114B-F14C-408C-9E38-193AA160E78D}" srcId="{770DEB0A-A43C-443D-9E2A-5576C98CC6EC}" destId="{84483757-8589-4AA3-8D10-03BA7C8D6D27}" srcOrd="2" destOrd="0" parTransId="{6DCA847E-72BE-4314-AAF0-1CCA222EB1BC}" sibTransId="{A9FB9C69-26DF-407F-9463-0A1CDA06D9FE}"/>
    <dgm:cxn modelId="{C0C8236D-0FB7-402E-BBB2-A68DE9AF8150}" type="presParOf" srcId="{C63842BB-9D11-490E-9936-48999F224D87}" destId="{6C8AA4BA-ADE2-49A1-995A-7CC46213E953}" srcOrd="0" destOrd="0" presId="urn:microsoft.com/office/officeart/2005/8/layout/chevron1"/>
    <dgm:cxn modelId="{82E91BE8-68BB-4C30-8118-13E8765C9B26}" type="presParOf" srcId="{C63842BB-9D11-490E-9936-48999F224D87}" destId="{C2C3AE03-CC34-4F82-AC4A-B98CAF2E35CD}" srcOrd="1" destOrd="0" presId="urn:microsoft.com/office/officeart/2005/8/layout/chevron1"/>
    <dgm:cxn modelId="{D8786702-06C8-42B1-B629-8BBFFDA812D0}" type="presParOf" srcId="{C63842BB-9D11-490E-9936-48999F224D87}" destId="{B63AB8F5-F0E0-4F0B-9D2F-7EBC1A43233B}" srcOrd="2" destOrd="0" presId="urn:microsoft.com/office/officeart/2005/8/layout/chevron1"/>
    <dgm:cxn modelId="{5E06B13E-F3FB-467C-BB03-AE188AFCEA72}" type="presParOf" srcId="{C63842BB-9D11-490E-9936-48999F224D87}" destId="{A94D2DBE-BE7C-4262-BB02-F01666A927D8}" srcOrd="3" destOrd="0" presId="urn:microsoft.com/office/officeart/2005/8/layout/chevron1"/>
    <dgm:cxn modelId="{5D97C078-C3F9-4355-8FF5-348ACFE62DCD}" type="presParOf" srcId="{C63842BB-9D11-490E-9936-48999F224D87}" destId="{D2DFD3AA-D2FD-4736-889C-01E9392A610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E8618A-8D2E-43C2-A45A-60179C74947B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89FC996-11D2-49B2-A73A-561AD119A80A}">
      <dgm:prSet phldrT="[Texto]" custT="1"/>
      <dgm:spPr/>
      <dgm:t>
        <a:bodyPr/>
        <a:lstStyle/>
        <a:p>
          <a:r>
            <a:rPr lang="es-ES" sz="1400" b="1" dirty="0">
              <a:solidFill>
                <a:schemeClr val="tx1"/>
              </a:solidFill>
            </a:rPr>
            <a:t>ANEXO I</a:t>
          </a:r>
          <a:r>
            <a:rPr lang="es-ES" sz="1300" b="1" dirty="0"/>
            <a:t> NOTIFICACIÓN AL DIRECTOR</a:t>
          </a:r>
        </a:p>
      </dgm:t>
    </dgm:pt>
    <dgm:pt modelId="{862FDC87-8A54-4B7A-A3F8-EB81BCBDD7AA}" type="parTrans" cxnId="{F50EA221-9710-4D0D-8A79-423230E38554}">
      <dgm:prSet/>
      <dgm:spPr/>
      <dgm:t>
        <a:bodyPr/>
        <a:lstStyle/>
        <a:p>
          <a:endParaRPr lang="es-ES" sz="1300" b="1"/>
        </a:p>
      </dgm:t>
    </dgm:pt>
    <dgm:pt modelId="{7FB51CE4-CA52-4B03-BABF-2395E24AD3A9}" type="sibTrans" cxnId="{F50EA221-9710-4D0D-8A79-423230E38554}">
      <dgm:prSet/>
      <dgm:spPr/>
      <dgm:t>
        <a:bodyPr/>
        <a:lstStyle/>
        <a:p>
          <a:endParaRPr lang="es-ES" sz="1300" b="1"/>
        </a:p>
      </dgm:t>
    </dgm:pt>
    <dgm:pt modelId="{9BAD95B2-9DDD-4E81-8023-2B9A244A8572}">
      <dgm:prSet phldrT="[Texto]" custT="1"/>
      <dgm:spPr/>
      <dgm:t>
        <a:bodyPr/>
        <a:lstStyle/>
        <a:p>
          <a:r>
            <a:rPr lang="es-ES" sz="1300" b="1" dirty="0">
              <a:solidFill>
                <a:schemeClr val="tx1"/>
              </a:solidFill>
            </a:rPr>
            <a:t>ANEXO III </a:t>
          </a:r>
          <a:r>
            <a:rPr lang="es-ES" sz="1300" b="1" dirty="0"/>
            <a:t>ANÁLISIS DEL CASO Y SEÑALES DE ALARMA</a:t>
          </a:r>
        </a:p>
      </dgm:t>
    </dgm:pt>
    <dgm:pt modelId="{D82F4A32-5D64-42CE-B3C5-E06AD4BA55C9}" type="parTrans" cxnId="{7CC189ED-BB73-4C07-B578-4B967FF7EDDB}">
      <dgm:prSet/>
      <dgm:spPr/>
      <dgm:t>
        <a:bodyPr/>
        <a:lstStyle/>
        <a:p>
          <a:endParaRPr lang="es-ES" sz="1300" b="1"/>
        </a:p>
      </dgm:t>
    </dgm:pt>
    <dgm:pt modelId="{3C54DDB7-AD37-4452-997D-FF0B8F1C5A42}" type="sibTrans" cxnId="{7CC189ED-BB73-4C07-B578-4B967FF7EDDB}">
      <dgm:prSet/>
      <dgm:spPr/>
      <dgm:t>
        <a:bodyPr/>
        <a:lstStyle/>
        <a:p>
          <a:endParaRPr lang="es-ES" sz="1300" b="1"/>
        </a:p>
      </dgm:t>
    </dgm:pt>
    <dgm:pt modelId="{D8471FCA-5AE8-4672-A408-4E42C2253BDA}">
      <dgm:prSet phldrT="[Texto]" custT="1"/>
      <dgm:spPr/>
      <dgm:t>
        <a:bodyPr/>
        <a:lstStyle/>
        <a:p>
          <a:pPr algn="ctr"/>
          <a:r>
            <a:rPr lang="es-ES" sz="1300" b="1" dirty="0">
              <a:solidFill>
                <a:schemeClr val="tx1"/>
              </a:solidFill>
            </a:rPr>
            <a:t>ANEXO IV </a:t>
          </a:r>
          <a:r>
            <a:rPr lang="es-ES" sz="1300" b="1" dirty="0"/>
            <a:t>APERTURA O NO DEL PLAN INDIVIDUALIZADO DE PREVENCIÓN</a:t>
          </a:r>
        </a:p>
        <a:p>
          <a:pPr algn="l"/>
          <a:r>
            <a:rPr lang="es-ES" sz="1300" b="1" dirty="0"/>
            <a:t>SE CONTARÁ CON LA AYUDA DEL EQUIPO DE ASESORAMIENTO EN MATERIA SOCIEMOCIONAL</a:t>
          </a:r>
        </a:p>
      </dgm:t>
    </dgm:pt>
    <dgm:pt modelId="{80172478-B737-424D-8A35-CE2FC8978A17}" type="parTrans" cxnId="{C90D4A77-6787-4C50-9F8B-DD042B76A37D}">
      <dgm:prSet/>
      <dgm:spPr/>
      <dgm:t>
        <a:bodyPr/>
        <a:lstStyle/>
        <a:p>
          <a:endParaRPr lang="es-ES" sz="1300" b="1"/>
        </a:p>
      </dgm:t>
    </dgm:pt>
    <dgm:pt modelId="{4CBB301F-E62D-4BBA-AD77-E6F7F82D38C1}" type="sibTrans" cxnId="{C90D4A77-6787-4C50-9F8B-DD042B76A37D}">
      <dgm:prSet/>
      <dgm:spPr/>
      <dgm:t>
        <a:bodyPr/>
        <a:lstStyle/>
        <a:p>
          <a:endParaRPr lang="es-ES" sz="1300" b="1"/>
        </a:p>
      </dgm:t>
    </dgm:pt>
    <dgm:pt modelId="{7682976F-9556-439C-A184-7B4BFAD419C9}">
      <dgm:prSet phldrT="[Texto]" custT="1"/>
      <dgm:spPr/>
      <dgm:t>
        <a:bodyPr/>
        <a:lstStyle/>
        <a:p>
          <a:r>
            <a:rPr lang="es-ES" sz="1300" b="1" dirty="0">
              <a:solidFill>
                <a:schemeClr val="tx1"/>
              </a:solidFill>
            </a:rPr>
            <a:t>ANEXO II </a:t>
          </a:r>
          <a:r>
            <a:rPr lang="es-ES" sz="1300" b="1" dirty="0"/>
            <a:t>RECOGIDA DE INFORMACIÓN Y ENTREVISTAS</a:t>
          </a:r>
        </a:p>
      </dgm:t>
    </dgm:pt>
    <dgm:pt modelId="{D3D28A4E-0743-43BD-B9F1-048471FBDFC4}" type="parTrans" cxnId="{C2AE682F-3540-40E2-95CB-A5BE16412DDD}">
      <dgm:prSet/>
      <dgm:spPr/>
      <dgm:t>
        <a:bodyPr/>
        <a:lstStyle/>
        <a:p>
          <a:endParaRPr lang="es-ES" sz="1300" b="1"/>
        </a:p>
      </dgm:t>
    </dgm:pt>
    <dgm:pt modelId="{42BEBD37-FD5F-4555-B0CC-98B6F9F5FA44}" type="sibTrans" cxnId="{C2AE682F-3540-40E2-95CB-A5BE16412DDD}">
      <dgm:prSet/>
      <dgm:spPr/>
      <dgm:t>
        <a:bodyPr/>
        <a:lstStyle/>
        <a:p>
          <a:endParaRPr lang="es-ES" sz="1300" b="1"/>
        </a:p>
      </dgm:t>
    </dgm:pt>
    <dgm:pt modelId="{D18E048A-5A23-4E83-9080-2A6B2ADD133C}">
      <dgm:prSet phldrT="[Texto]" custT="1"/>
      <dgm:spPr/>
      <dgm:t>
        <a:bodyPr/>
        <a:lstStyle/>
        <a:p>
          <a:r>
            <a:rPr lang="es-ES" sz="1300" b="1" dirty="0">
              <a:solidFill>
                <a:schemeClr val="tx1"/>
              </a:solidFill>
            </a:rPr>
            <a:t>ANEXO V </a:t>
          </a:r>
          <a:r>
            <a:rPr lang="es-ES" sz="1300" b="1" dirty="0"/>
            <a:t>PLAN INDIVIDUALIZADO DE PREVENCIÓN,PROTECCIÓN E INTERVENCIÓN</a:t>
          </a:r>
        </a:p>
      </dgm:t>
    </dgm:pt>
    <dgm:pt modelId="{63E04F78-84C3-41FB-A5FB-DB27EC2C0CFB}" type="parTrans" cxnId="{5C8C9549-E0B1-4214-AB42-4098088C388E}">
      <dgm:prSet/>
      <dgm:spPr/>
      <dgm:t>
        <a:bodyPr/>
        <a:lstStyle/>
        <a:p>
          <a:endParaRPr lang="es-ES" sz="1300" b="1"/>
        </a:p>
      </dgm:t>
    </dgm:pt>
    <dgm:pt modelId="{40FBBCC0-9F32-4EAF-9462-59BFD57E9F7D}" type="sibTrans" cxnId="{5C8C9549-E0B1-4214-AB42-4098088C388E}">
      <dgm:prSet/>
      <dgm:spPr/>
      <dgm:t>
        <a:bodyPr/>
        <a:lstStyle/>
        <a:p>
          <a:endParaRPr lang="es-ES" sz="1300" b="1"/>
        </a:p>
      </dgm:t>
    </dgm:pt>
    <dgm:pt modelId="{B186E56F-6EF7-4B6A-B4B6-999B8C66EDCA}">
      <dgm:prSet phldrT="[Texto]" custT="1"/>
      <dgm:spPr/>
      <dgm:t>
        <a:bodyPr/>
        <a:lstStyle/>
        <a:p>
          <a:r>
            <a:rPr lang="es-ES" sz="1300" b="1" dirty="0">
              <a:solidFill>
                <a:schemeClr val="tx1"/>
              </a:solidFill>
            </a:rPr>
            <a:t>ANEXO VI </a:t>
          </a:r>
          <a:r>
            <a:rPr lang="es-ES" sz="1300" b="1" dirty="0"/>
            <a:t>INFORMACIÓN A LA FAMILIA SOBRE LA APERTURA DEL PLAN INDIVIDUALIZADO</a:t>
          </a:r>
        </a:p>
        <a:p>
          <a:r>
            <a:rPr lang="es-ES" sz="1300" b="1" dirty="0">
              <a:solidFill>
                <a:schemeClr val="tx1"/>
              </a:solidFill>
            </a:rPr>
            <a:t>ANEXO VII </a:t>
          </a:r>
          <a:r>
            <a:rPr lang="es-ES" sz="1300" b="1" dirty="0"/>
            <a:t>AUTORIZACIÓN PARA COORDINACIÓN CON SERVICIOS EXTERNOS</a:t>
          </a:r>
        </a:p>
      </dgm:t>
    </dgm:pt>
    <dgm:pt modelId="{A904AA96-1BE6-4B09-AEF2-95F6558B1966}" type="parTrans" cxnId="{D1FA5CC9-B365-4511-B605-0C713D16FE63}">
      <dgm:prSet/>
      <dgm:spPr/>
      <dgm:t>
        <a:bodyPr/>
        <a:lstStyle/>
        <a:p>
          <a:endParaRPr lang="es-ES" sz="1300" b="1"/>
        </a:p>
      </dgm:t>
    </dgm:pt>
    <dgm:pt modelId="{2B42623F-6865-430B-B618-CB74E93484DE}" type="sibTrans" cxnId="{D1FA5CC9-B365-4511-B605-0C713D16FE63}">
      <dgm:prSet/>
      <dgm:spPr/>
      <dgm:t>
        <a:bodyPr/>
        <a:lstStyle/>
        <a:p>
          <a:endParaRPr lang="es-ES" sz="1300" b="1"/>
        </a:p>
      </dgm:t>
    </dgm:pt>
    <dgm:pt modelId="{4F144B43-EAFA-438A-905B-0B772E2E4789}">
      <dgm:prSet phldrT="[Texto]" custT="1"/>
      <dgm:spPr/>
      <dgm:t>
        <a:bodyPr/>
        <a:lstStyle/>
        <a:p>
          <a:r>
            <a:rPr lang="es-ES" sz="1300" b="1" dirty="0">
              <a:solidFill>
                <a:schemeClr val="tx1"/>
              </a:solidFill>
            </a:rPr>
            <a:t>ANEXO VIII </a:t>
          </a:r>
          <a:r>
            <a:rPr lang="es-ES" sz="1300" b="1" dirty="0"/>
            <a:t>NOTIFICACIÓN DE COLABORACIÓN SERVICIOS EXTERNOS (SERVICIOS SOCIALES, SALUD MENTAL…)</a:t>
          </a:r>
        </a:p>
        <a:p>
          <a:r>
            <a:rPr lang="es-ES" sz="1300" b="1" dirty="0">
              <a:solidFill>
                <a:schemeClr val="tx1"/>
              </a:solidFill>
            </a:rPr>
            <a:t>ANEXO IX </a:t>
          </a:r>
          <a:r>
            <a:rPr lang="es-ES" sz="1300" b="1" dirty="0"/>
            <a:t>COMUNICACIÓN A LA DAT Y AL EQUIPO DE ASESORAMIENTO SOCIEMOCIONAL</a:t>
          </a:r>
        </a:p>
      </dgm:t>
    </dgm:pt>
    <dgm:pt modelId="{D11DF286-92EF-4301-BB54-8EE316E8C03C}" type="parTrans" cxnId="{B9D18C96-3DC3-4948-86FC-498F185A0AD6}">
      <dgm:prSet/>
      <dgm:spPr/>
      <dgm:t>
        <a:bodyPr/>
        <a:lstStyle/>
        <a:p>
          <a:endParaRPr lang="es-ES" sz="1300" b="1"/>
        </a:p>
      </dgm:t>
    </dgm:pt>
    <dgm:pt modelId="{9831C9F9-0823-44BA-96CB-C2E87A55EE85}" type="sibTrans" cxnId="{B9D18C96-3DC3-4948-86FC-498F185A0AD6}">
      <dgm:prSet/>
      <dgm:spPr/>
      <dgm:t>
        <a:bodyPr/>
        <a:lstStyle/>
        <a:p>
          <a:endParaRPr lang="es-ES" sz="1300" b="1"/>
        </a:p>
      </dgm:t>
    </dgm:pt>
    <dgm:pt modelId="{662B59D9-B7C6-4363-B943-9BE3959C3596}" type="pres">
      <dgm:prSet presAssocID="{19E8618A-8D2E-43C2-A45A-60179C7494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50F1E78-7606-411E-AC70-4607E6707D03}" type="pres">
      <dgm:prSet presAssocID="{4F144B43-EAFA-438A-905B-0B772E2E4789}" presName="boxAndChildren" presStyleCnt="0"/>
      <dgm:spPr/>
    </dgm:pt>
    <dgm:pt modelId="{2288E4EA-AC14-46E2-BC98-04CF26210139}" type="pres">
      <dgm:prSet presAssocID="{4F144B43-EAFA-438A-905B-0B772E2E4789}" presName="parentTextBox" presStyleLbl="node1" presStyleIdx="0" presStyleCnt="7" custScaleY="152125"/>
      <dgm:spPr/>
      <dgm:t>
        <a:bodyPr/>
        <a:lstStyle/>
        <a:p>
          <a:endParaRPr lang="es-ES"/>
        </a:p>
      </dgm:t>
    </dgm:pt>
    <dgm:pt modelId="{214C7619-5BD7-44E9-8D59-71721B88964D}" type="pres">
      <dgm:prSet presAssocID="{2B42623F-6865-430B-B618-CB74E93484DE}" presName="sp" presStyleCnt="0"/>
      <dgm:spPr/>
    </dgm:pt>
    <dgm:pt modelId="{D3F0C8BD-80A5-4987-BA79-845DAD489166}" type="pres">
      <dgm:prSet presAssocID="{B186E56F-6EF7-4B6A-B4B6-999B8C66EDCA}" presName="arrowAndChildren" presStyleCnt="0"/>
      <dgm:spPr/>
    </dgm:pt>
    <dgm:pt modelId="{391130A8-B196-4BF2-9A99-2F04D435DD24}" type="pres">
      <dgm:prSet presAssocID="{B186E56F-6EF7-4B6A-B4B6-999B8C66EDCA}" presName="parentTextArrow" presStyleLbl="node1" presStyleIdx="1" presStyleCnt="7"/>
      <dgm:spPr/>
      <dgm:t>
        <a:bodyPr/>
        <a:lstStyle/>
        <a:p>
          <a:endParaRPr lang="es-ES"/>
        </a:p>
      </dgm:t>
    </dgm:pt>
    <dgm:pt modelId="{D628A480-6BED-4281-B29A-C569A0135CB7}" type="pres">
      <dgm:prSet presAssocID="{40FBBCC0-9F32-4EAF-9462-59BFD57E9F7D}" presName="sp" presStyleCnt="0"/>
      <dgm:spPr/>
    </dgm:pt>
    <dgm:pt modelId="{3CF73E98-D601-470F-B56D-2175A19F520D}" type="pres">
      <dgm:prSet presAssocID="{D18E048A-5A23-4E83-9080-2A6B2ADD133C}" presName="arrowAndChildren" presStyleCnt="0"/>
      <dgm:spPr/>
    </dgm:pt>
    <dgm:pt modelId="{658405A1-6FBB-438E-94CE-575361D4858E}" type="pres">
      <dgm:prSet presAssocID="{D18E048A-5A23-4E83-9080-2A6B2ADD133C}" presName="parentTextArrow" presStyleLbl="node1" presStyleIdx="2" presStyleCnt="7"/>
      <dgm:spPr/>
      <dgm:t>
        <a:bodyPr/>
        <a:lstStyle/>
        <a:p>
          <a:endParaRPr lang="es-ES"/>
        </a:p>
      </dgm:t>
    </dgm:pt>
    <dgm:pt modelId="{79C2D2D5-70FC-4E02-AA04-097333E13C01}" type="pres">
      <dgm:prSet presAssocID="{4CBB301F-E62D-4BBA-AD77-E6F7F82D38C1}" presName="sp" presStyleCnt="0"/>
      <dgm:spPr/>
    </dgm:pt>
    <dgm:pt modelId="{4B767097-841C-4B40-913B-27C67B08F6A6}" type="pres">
      <dgm:prSet presAssocID="{D8471FCA-5AE8-4672-A408-4E42C2253BDA}" presName="arrowAndChildren" presStyleCnt="0"/>
      <dgm:spPr/>
    </dgm:pt>
    <dgm:pt modelId="{F3D2AE86-5F6C-4428-AF0F-AE8D3081EBB9}" type="pres">
      <dgm:prSet presAssocID="{D8471FCA-5AE8-4672-A408-4E42C2253BDA}" presName="parentTextArrow" presStyleLbl="node1" presStyleIdx="3" presStyleCnt="7" custScaleY="124168"/>
      <dgm:spPr/>
      <dgm:t>
        <a:bodyPr/>
        <a:lstStyle/>
        <a:p>
          <a:endParaRPr lang="es-ES"/>
        </a:p>
      </dgm:t>
    </dgm:pt>
    <dgm:pt modelId="{ED2CFAEA-C605-4F9A-A1B9-C9F74BC14585}" type="pres">
      <dgm:prSet presAssocID="{3C54DDB7-AD37-4452-997D-FF0B8F1C5A42}" presName="sp" presStyleCnt="0"/>
      <dgm:spPr/>
    </dgm:pt>
    <dgm:pt modelId="{0D0DE81C-67B2-4DCD-A78F-77DCF14F0A03}" type="pres">
      <dgm:prSet presAssocID="{9BAD95B2-9DDD-4E81-8023-2B9A244A8572}" presName="arrowAndChildren" presStyleCnt="0"/>
      <dgm:spPr/>
    </dgm:pt>
    <dgm:pt modelId="{3FF3A230-1DD9-49F0-87A9-1AA18DE6AFE1}" type="pres">
      <dgm:prSet presAssocID="{9BAD95B2-9DDD-4E81-8023-2B9A244A8572}" presName="parentTextArrow" presStyleLbl="node1" presStyleIdx="4" presStyleCnt="7"/>
      <dgm:spPr/>
      <dgm:t>
        <a:bodyPr/>
        <a:lstStyle/>
        <a:p>
          <a:endParaRPr lang="es-ES"/>
        </a:p>
      </dgm:t>
    </dgm:pt>
    <dgm:pt modelId="{8D31361D-9FC5-45E5-B28D-9D9FCCAF0E7C}" type="pres">
      <dgm:prSet presAssocID="{42BEBD37-FD5F-4555-B0CC-98B6F9F5FA44}" presName="sp" presStyleCnt="0"/>
      <dgm:spPr/>
    </dgm:pt>
    <dgm:pt modelId="{F852F575-B043-470B-8BD6-EDBE32C0255F}" type="pres">
      <dgm:prSet presAssocID="{7682976F-9556-439C-A184-7B4BFAD419C9}" presName="arrowAndChildren" presStyleCnt="0"/>
      <dgm:spPr/>
    </dgm:pt>
    <dgm:pt modelId="{70DB4E72-F468-45C0-9E89-46273A06A8F1}" type="pres">
      <dgm:prSet presAssocID="{7682976F-9556-439C-A184-7B4BFAD419C9}" presName="parentTextArrow" presStyleLbl="node1" presStyleIdx="5" presStyleCnt="7"/>
      <dgm:spPr/>
      <dgm:t>
        <a:bodyPr/>
        <a:lstStyle/>
        <a:p>
          <a:endParaRPr lang="es-ES"/>
        </a:p>
      </dgm:t>
    </dgm:pt>
    <dgm:pt modelId="{F6958864-39EF-4658-B8AF-35F52E76C015}" type="pres">
      <dgm:prSet presAssocID="{7FB51CE4-CA52-4B03-BABF-2395E24AD3A9}" presName="sp" presStyleCnt="0"/>
      <dgm:spPr/>
    </dgm:pt>
    <dgm:pt modelId="{F3560605-150B-49BC-A492-3A24786AA75A}" type="pres">
      <dgm:prSet presAssocID="{289FC996-11D2-49B2-A73A-561AD119A80A}" presName="arrowAndChildren" presStyleCnt="0"/>
      <dgm:spPr/>
    </dgm:pt>
    <dgm:pt modelId="{0F535291-8746-47AD-8364-2C8136FA1D14}" type="pres">
      <dgm:prSet presAssocID="{289FC996-11D2-49B2-A73A-561AD119A80A}" presName="parentTextArrow" presStyleLbl="node1" presStyleIdx="6" presStyleCnt="7" custLinFactNeighborX="387" custLinFactNeighborY="-1500"/>
      <dgm:spPr/>
      <dgm:t>
        <a:bodyPr/>
        <a:lstStyle/>
        <a:p>
          <a:endParaRPr lang="es-ES"/>
        </a:p>
      </dgm:t>
    </dgm:pt>
  </dgm:ptLst>
  <dgm:cxnLst>
    <dgm:cxn modelId="{B9D18C96-3DC3-4948-86FC-498F185A0AD6}" srcId="{19E8618A-8D2E-43C2-A45A-60179C74947B}" destId="{4F144B43-EAFA-438A-905B-0B772E2E4789}" srcOrd="6" destOrd="0" parTransId="{D11DF286-92EF-4301-BB54-8EE316E8C03C}" sibTransId="{9831C9F9-0823-44BA-96CB-C2E87A55EE85}"/>
    <dgm:cxn modelId="{7CC189ED-BB73-4C07-B578-4B967FF7EDDB}" srcId="{19E8618A-8D2E-43C2-A45A-60179C74947B}" destId="{9BAD95B2-9DDD-4E81-8023-2B9A244A8572}" srcOrd="2" destOrd="0" parTransId="{D82F4A32-5D64-42CE-B3C5-E06AD4BA55C9}" sibTransId="{3C54DDB7-AD37-4452-997D-FF0B8F1C5A42}"/>
    <dgm:cxn modelId="{F0813D6F-6196-4B5E-B338-BB796069B683}" type="presOf" srcId="{B186E56F-6EF7-4B6A-B4B6-999B8C66EDCA}" destId="{391130A8-B196-4BF2-9A99-2F04D435DD24}" srcOrd="0" destOrd="0" presId="urn:microsoft.com/office/officeart/2005/8/layout/process4"/>
    <dgm:cxn modelId="{C90D4A77-6787-4C50-9F8B-DD042B76A37D}" srcId="{19E8618A-8D2E-43C2-A45A-60179C74947B}" destId="{D8471FCA-5AE8-4672-A408-4E42C2253BDA}" srcOrd="3" destOrd="0" parTransId="{80172478-B737-424D-8A35-CE2FC8978A17}" sibTransId="{4CBB301F-E62D-4BBA-AD77-E6F7F82D38C1}"/>
    <dgm:cxn modelId="{BFDEFA49-404C-47DE-B583-1BB4E76F7D13}" type="presOf" srcId="{19E8618A-8D2E-43C2-A45A-60179C74947B}" destId="{662B59D9-B7C6-4363-B943-9BE3959C3596}" srcOrd="0" destOrd="0" presId="urn:microsoft.com/office/officeart/2005/8/layout/process4"/>
    <dgm:cxn modelId="{C6C50223-DD4A-4B9B-A23D-030E0102DA70}" type="presOf" srcId="{D8471FCA-5AE8-4672-A408-4E42C2253BDA}" destId="{F3D2AE86-5F6C-4428-AF0F-AE8D3081EBB9}" srcOrd="0" destOrd="0" presId="urn:microsoft.com/office/officeart/2005/8/layout/process4"/>
    <dgm:cxn modelId="{C2AE682F-3540-40E2-95CB-A5BE16412DDD}" srcId="{19E8618A-8D2E-43C2-A45A-60179C74947B}" destId="{7682976F-9556-439C-A184-7B4BFAD419C9}" srcOrd="1" destOrd="0" parTransId="{D3D28A4E-0743-43BD-B9F1-048471FBDFC4}" sibTransId="{42BEBD37-FD5F-4555-B0CC-98B6F9F5FA44}"/>
    <dgm:cxn modelId="{023D178C-E00D-4F08-A7A3-9FA955620FE1}" type="presOf" srcId="{4F144B43-EAFA-438A-905B-0B772E2E4789}" destId="{2288E4EA-AC14-46E2-BC98-04CF26210139}" srcOrd="0" destOrd="0" presId="urn:microsoft.com/office/officeart/2005/8/layout/process4"/>
    <dgm:cxn modelId="{5C8C9549-E0B1-4214-AB42-4098088C388E}" srcId="{19E8618A-8D2E-43C2-A45A-60179C74947B}" destId="{D18E048A-5A23-4E83-9080-2A6B2ADD133C}" srcOrd="4" destOrd="0" parTransId="{63E04F78-84C3-41FB-A5FB-DB27EC2C0CFB}" sibTransId="{40FBBCC0-9F32-4EAF-9462-59BFD57E9F7D}"/>
    <dgm:cxn modelId="{D1FA5CC9-B365-4511-B605-0C713D16FE63}" srcId="{19E8618A-8D2E-43C2-A45A-60179C74947B}" destId="{B186E56F-6EF7-4B6A-B4B6-999B8C66EDCA}" srcOrd="5" destOrd="0" parTransId="{A904AA96-1BE6-4B09-AEF2-95F6558B1966}" sibTransId="{2B42623F-6865-430B-B618-CB74E93484DE}"/>
    <dgm:cxn modelId="{3B632B1A-9A2F-45FE-8561-A73767A34884}" type="presOf" srcId="{D18E048A-5A23-4E83-9080-2A6B2ADD133C}" destId="{658405A1-6FBB-438E-94CE-575361D4858E}" srcOrd="0" destOrd="0" presId="urn:microsoft.com/office/officeart/2005/8/layout/process4"/>
    <dgm:cxn modelId="{6B1FFF75-88CD-4A41-AE94-2035C91183C1}" type="presOf" srcId="{289FC996-11D2-49B2-A73A-561AD119A80A}" destId="{0F535291-8746-47AD-8364-2C8136FA1D14}" srcOrd="0" destOrd="0" presId="urn:microsoft.com/office/officeart/2005/8/layout/process4"/>
    <dgm:cxn modelId="{BBEAAFD8-93BD-4A8D-B1D3-911911185883}" type="presOf" srcId="{7682976F-9556-439C-A184-7B4BFAD419C9}" destId="{70DB4E72-F468-45C0-9E89-46273A06A8F1}" srcOrd="0" destOrd="0" presId="urn:microsoft.com/office/officeart/2005/8/layout/process4"/>
    <dgm:cxn modelId="{F50EA221-9710-4D0D-8A79-423230E38554}" srcId="{19E8618A-8D2E-43C2-A45A-60179C74947B}" destId="{289FC996-11D2-49B2-A73A-561AD119A80A}" srcOrd="0" destOrd="0" parTransId="{862FDC87-8A54-4B7A-A3F8-EB81BCBDD7AA}" sibTransId="{7FB51CE4-CA52-4B03-BABF-2395E24AD3A9}"/>
    <dgm:cxn modelId="{67E5F9E9-CE99-41E7-967E-CD9D9FC6DE35}" type="presOf" srcId="{9BAD95B2-9DDD-4E81-8023-2B9A244A8572}" destId="{3FF3A230-1DD9-49F0-87A9-1AA18DE6AFE1}" srcOrd="0" destOrd="0" presId="urn:microsoft.com/office/officeart/2005/8/layout/process4"/>
    <dgm:cxn modelId="{A95A911E-5D3E-4E28-ACBC-66D3FB2ED19D}" type="presParOf" srcId="{662B59D9-B7C6-4363-B943-9BE3959C3596}" destId="{950F1E78-7606-411E-AC70-4607E6707D03}" srcOrd="0" destOrd="0" presId="urn:microsoft.com/office/officeart/2005/8/layout/process4"/>
    <dgm:cxn modelId="{9F4A3783-31B7-4A1A-A254-45B639ECC55F}" type="presParOf" srcId="{950F1E78-7606-411E-AC70-4607E6707D03}" destId="{2288E4EA-AC14-46E2-BC98-04CF26210139}" srcOrd="0" destOrd="0" presId="urn:microsoft.com/office/officeart/2005/8/layout/process4"/>
    <dgm:cxn modelId="{9C96FD01-90CC-40F8-BB45-A9C185B117F9}" type="presParOf" srcId="{662B59D9-B7C6-4363-B943-9BE3959C3596}" destId="{214C7619-5BD7-44E9-8D59-71721B88964D}" srcOrd="1" destOrd="0" presId="urn:microsoft.com/office/officeart/2005/8/layout/process4"/>
    <dgm:cxn modelId="{9F7D7D1E-7C41-45D1-B113-D4466A904B11}" type="presParOf" srcId="{662B59D9-B7C6-4363-B943-9BE3959C3596}" destId="{D3F0C8BD-80A5-4987-BA79-845DAD489166}" srcOrd="2" destOrd="0" presId="urn:microsoft.com/office/officeart/2005/8/layout/process4"/>
    <dgm:cxn modelId="{AC32C989-B3C9-44A2-995D-6F9BE0FB3908}" type="presParOf" srcId="{D3F0C8BD-80A5-4987-BA79-845DAD489166}" destId="{391130A8-B196-4BF2-9A99-2F04D435DD24}" srcOrd="0" destOrd="0" presId="urn:microsoft.com/office/officeart/2005/8/layout/process4"/>
    <dgm:cxn modelId="{00474A5F-7A76-4EE9-B7D7-76E03C2D680D}" type="presParOf" srcId="{662B59D9-B7C6-4363-B943-9BE3959C3596}" destId="{D628A480-6BED-4281-B29A-C569A0135CB7}" srcOrd="3" destOrd="0" presId="urn:microsoft.com/office/officeart/2005/8/layout/process4"/>
    <dgm:cxn modelId="{A98A74CC-6CFB-4C2B-80A1-CA2189846121}" type="presParOf" srcId="{662B59D9-B7C6-4363-B943-9BE3959C3596}" destId="{3CF73E98-D601-470F-B56D-2175A19F520D}" srcOrd="4" destOrd="0" presId="urn:microsoft.com/office/officeart/2005/8/layout/process4"/>
    <dgm:cxn modelId="{634B94D5-884D-45C6-AF30-8C6955E4EBBB}" type="presParOf" srcId="{3CF73E98-D601-470F-B56D-2175A19F520D}" destId="{658405A1-6FBB-438E-94CE-575361D4858E}" srcOrd="0" destOrd="0" presId="urn:microsoft.com/office/officeart/2005/8/layout/process4"/>
    <dgm:cxn modelId="{C23D7666-4031-4643-BEEB-339C67ACCA49}" type="presParOf" srcId="{662B59D9-B7C6-4363-B943-9BE3959C3596}" destId="{79C2D2D5-70FC-4E02-AA04-097333E13C01}" srcOrd="5" destOrd="0" presId="urn:microsoft.com/office/officeart/2005/8/layout/process4"/>
    <dgm:cxn modelId="{3E013079-A140-4F3D-AD94-52ECD61B91D4}" type="presParOf" srcId="{662B59D9-B7C6-4363-B943-9BE3959C3596}" destId="{4B767097-841C-4B40-913B-27C67B08F6A6}" srcOrd="6" destOrd="0" presId="urn:microsoft.com/office/officeart/2005/8/layout/process4"/>
    <dgm:cxn modelId="{AEE6D1EB-C69D-4FF3-B2EB-230E5CD1C346}" type="presParOf" srcId="{4B767097-841C-4B40-913B-27C67B08F6A6}" destId="{F3D2AE86-5F6C-4428-AF0F-AE8D3081EBB9}" srcOrd="0" destOrd="0" presId="urn:microsoft.com/office/officeart/2005/8/layout/process4"/>
    <dgm:cxn modelId="{8FB6543F-3122-48D2-94A2-D191AF47424F}" type="presParOf" srcId="{662B59D9-B7C6-4363-B943-9BE3959C3596}" destId="{ED2CFAEA-C605-4F9A-A1B9-C9F74BC14585}" srcOrd="7" destOrd="0" presId="urn:microsoft.com/office/officeart/2005/8/layout/process4"/>
    <dgm:cxn modelId="{E70347E5-3EAF-452A-A9A5-379808B0D50C}" type="presParOf" srcId="{662B59D9-B7C6-4363-B943-9BE3959C3596}" destId="{0D0DE81C-67B2-4DCD-A78F-77DCF14F0A03}" srcOrd="8" destOrd="0" presId="urn:microsoft.com/office/officeart/2005/8/layout/process4"/>
    <dgm:cxn modelId="{11AE3F26-CF64-49E8-AFBA-2A3B3D3730D9}" type="presParOf" srcId="{0D0DE81C-67B2-4DCD-A78F-77DCF14F0A03}" destId="{3FF3A230-1DD9-49F0-87A9-1AA18DE6AFE1}" srcOrd="0" destOrd="0" presId="urn:microsoft.com/office/officeart/2005/8/layout/process4"/>
    <dgm:cxn modelId="{137A2C8B-BF84-4504-A881-FA3D823D2FEF}" type="presParOf" srcId="{662B59D9-B7C6-4363-B943-9BE3959C3596}" destId="{8D31361D-9FC5-45E5-B28D-9D9FCCAF0E7C}" srcOrd="9" destOrd="0" presId="urn:microsoft.com/office/officeart/2005/8/layout/process4"/>
    <dgm:cxn modelId="{7E4A2418-221D-4478-ADB7-D97C8D50BA8B}" type="presParOf" srcId="{662B59D9-B7C6-4363-B943-9BE3959C3596}" destId="{F852F575-B043-470B-8BD6-EDBE32C0255F}" srcOrd="10" destOrd="0" presId="urn:microsoft.com/office/officeart/2005/8/layout/process4"/>
    <dgm:cxn modelId="{A50D5057-E3AE-4289-A76E-942019177119}" type="presParOf" srcId="{F852F575-B043-470B-8BD6-EDBE32C0255F}" destId="{70DB4E72-F468-45C0-9E89-46273A06A8F1}" srcOrd="0" destOrd="0" presId="urn:microsoft.com/office/officeart/2005/8/layout/process4"/>
    <dgm:cxn modelId="{809CF4EA-F309-4F6C-B3CB-1B4D4C0C4060}" type="presParOf" srcId="{662B59D9-B7C6-4363-B943-9BE3959C3596}" destId="{F6958864-39EF-4658-B8AF-35F52E76C015}" srcOrd="11" destOrd="0" presId="urn:microsoft.com/office/officeart/2005/8/layout/process4"/>
    <dgm:cxn modelId="{7214A055-83E8-4259-B089-7597A5BB6FE6}" type="presParOf" srcId="{662B59D9-B7C6-4363-B943-9BE3959C3596}" destId="{F3560605-150B-49BC-A492-3A24786AA75A}" srcOrd="12" destOrd="0" presId="urn:microsoft.com/office/officeart/2005/8/layout/process4"/>
    <dgm:cxn modelId="{4B0A81E1-AB2A-49F5-8AD9-06450C40728D}" type="presParOf" srcId="{F3560605-150B-49BC-A492-3A24786AA75A}" destId="{0F535291-8746-47AD-8364-2C8136FA1D1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E1BEBA-D76A-4518-A798-1FB4DEAFF09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8A5CC4C-BB24-4831-91A2-1B9CD08E36D4}">
      <dgm:prSet phldrT="[Texto]"/>
      <dgm:spPr/>
      <dgm:t>
        <a:bodyPr/>
        <a:lstStyle/>
        <a:p>
          <a:r>
            <a:rPr lang="es-ES" b="1" dirty="0"/>
            <a:t>ANEXO I </a:t>
          </a:r>
          <a:r>
            <a:rPr lang="es-ES" dirty="0"/>
            <a:t>NOTIFICACIÓN AL DIRECTOR </a:t>
          </a:r>
        </a:p>
      </dgm:t>
    </dgm:pt>
    <dgm:pt modelId="{41D2AEAC-DD71-4DFD-8374-EBBD6C1BAF15}" type="parTrans" cxnId="{D18A6C25-8CB7-40E7-B41E-9493D850ADD5}">
      <dgm:prSet/>
      <dgm:spPr/>
      <dgm:t>
        <a:bodyPr/>
        <a:lstStyle/>
        <a:p>
          <a:endParaRPr lang="es-ES"/>
        </a:p>
      </dgm:t>
    </dgm:pt>
    <dgm:pt modelId="{42BFF93D-3131-44AD-8932-3B60FB42399F}" type="sibTrans" cxnId="{D18A6C25-8CB7-40E7-B41E-9493D850ADD5}">
      <dgm:prSet/>
      <dgm:spPr/>
      <dgm:t>
        <a:bodyPr/>
        <a:lstStyle/>
        <a:p>
          <a:endParaRPr lang="es-ES"/>
        </a:p>
      </dgm:t>
    </dgm:pt>
    <dgm:pt modelId="{662AC7B5-5347-404A-9EC0-BABEBDC0D9D5}">
      <dgm:prSet phldrT="[Texto]"/>
      <dgm:spPr/>
      <dgm:t>
        <a:bodyPr/>
        <a:lstStyle/>
        <a:p>
          <a:r>
            <a:rPr lang="es-ES" b="1" dirty="0"/>
            <a:t>ANEXO II</a:t>
          </a:r>
        </a:p>
        <a:p>
          <a:r>
            <a:rPr lang="es-ES" dirty="0"/>
            <a:t>RECOGIDA DE INFORMACIÓN  (ENTREVISTAS)</a:t>
          </a:r>
        </a:p>
      </dgm:t>
    </dgm:pt>
    <dgm:pt modelId="{D2C86922-9E04-48AB-A6F7-A34815F18848}" type="parTrans" cxnId="{27D41A37-0A6B-437A-84CE-77528B678736}">
      <dgm:prSet/>
      <dgm:spPr/>
      <dgm:t>
        <a:bodyPr/>
        <a:lstStyle/>
        <a:p>
          <a:endParaRPr lang="es-ES"/>
        </a:p>
      </dgm:t>
    </dgm:pt>
    <dgm:pt modelId="{AB4A18A3-229D-4DD5-9CDD-D51F0DAACA44}" type="sibTrans" cxnId="{27D41A37-0A6B-437A-84CE-77528B678736}">
      <dgm:prSet/>
      <dgm:spPr/>
      <dgm:t>
        <a:bodyPr/>
        <a:lstStyle/>
        <a:p>
          <a:endParaRPr lang="es-ES"/>
        </a:p>
      </dgm:t>
    </dgm:pt>
    <dgm:pt modelId="{D573F02F-94AB-4F67-B47D-2294AAE61E1C}">
      <dgm:prSet phldrT="[Texto]"/>
      <dgm:spPr/>
      <dgm:t>
        <a:bodyPr/>
        <a:lstStyle/>
        <a:p>
          <a:r>
            <a:rPr lang="es-ES" b="1" dirty="0"/>
            <a:t>ANEXO III </a:t>
          </a:r>
        </a:p>
        <a:p>
          <a:r>
            <a:rPr lang="es-ES" dirty="0"/>
            <a:t>ANÁLISIS Y VALORACIÓN DEL RIESGO</a:t>
          </a:r>
        </a:p>
      </dgm:t>
    </dgm:pt>
    <dgm:pt modelId="{9C6906C0-52CF-447C-A183-B630921624A2}" type="parTrans" cxnId="{64C02859-401D-4232-A03E-B12009DF2599}">
      <dgm:prSet/>
      <dgm:spPr/>
      <dgm:t>
        <a:bodyPr/>
        <a:lstStyle/>
        <a:p>
          <a:endParaRPr lang="es-ES"/>
        </a:p>
      </dgm:t>
    </dgm:pt>
    <dgm:pt modelId="{2B284484-4BDA-47AB-8DC5-50136CF57001}" type="sibTrans" cxnId="{64C02859-401D-4232-A03E-B12009DF2599}">
      <dgm:prSet/>
      <dgm:spPr/>
      <dgm:t>
        <a:bodyPr/>
        <a:lstStyle/>
        <a:p>
          <a:endParaRPr lang="es-ES"/>
        </a:p>
      </dgm:t>
    </dgm:pt>
    <dgm:pt modelId="{37A8E06E-7322-4C3F-98F7-6E74C9A88EE0}" type="pres">
      <dgm:prSet presAssocID="{0EE1BEBA-D76A-4518-A798-1FB4DEAFF097}" presName="Name0" presStyleCnt="0">
        <dgm:presLayoutVars>
          <dgm:dir/>
          <dgm:resizeHandles val="exact"/>
        </dgm:presLayoutVars>
      </dgm:prSet>
      <dgm:spPr/>
    </dgm:pt>
    <dgm:pt modelId="{4617A8DD-FB37-4878-8FC3-133945797D95}" type="pres">
      <dgm:prSet presAssocID="{88A5CC4C-BB24-4831-91A2-1B9CD08E36D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D697E3-9141-45F1-9D86-AB0F187685B1}" type="pres">
      <dgm:prSet presAssocID="{42BFF93D-3131-44AD-8932-3B60FB42399F}" presName="sibTrans" presStyleLbl="sibTrans2D1" presStyleIdx="0" presStyleCnt="2"/>
      <dgm:spPr/>
      <dgm:t>
        <a:bodyPr/>
        <a:lstStyle/>
        <a:p>
          <a:endParaRPr lang="es-ES"/>
        </a:p>
      </dgm:t>
    </dgm:pt>
    <dgm:pt modelId="{0E4C014A-7946-4775-B9B0-C7E030E11E40}" type="pres">
      <dgm:prSet presAssocID="{42BFF93D-3131-44AD-8932-3B60FB42399F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E9E5661D-8DCC-4405-97D7-B8C5B69013D1}" type="pres">
      <dgm:prSet presAssocID="{662AC7B5-5347-404A-9EC0-BABEBDC0D9D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6568B3-1A7B-422F-BC69-B19022003873}" type="pres">
      <dgm:prSet presAssocID="{AB4A18A3-229D-4DD5-9CDD-D51F0DAACA44}" presName="sibTrans" presStyleLbl="sibTrans2D1" presStyleIdx="1" presStyleCnt="2"/>
      <dgm:spPr/>
      <dgm:t>
        <a:bodyPr/>
        <a:lstStyle/>
        <a:p>
          <a:endParaRPr lang="es-ES"/>
        </a:p>
      </dgm:t>
    </dgm:pt>
    <dgm:pt modelId="{04447EE6-3737-408A-A981-3E7DD79AB09E}" type="pres">
      <dgm:prSet presAssocID="{AB4A18A3-229D-4DD5-9CDD-D51F0DAACA44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3A5552D9-D908-429D-BE65-3AF833B08F6E}" type="pres">
      <dgm:prSet presAssocID="{D573F02F-94AB-4F67-B47D-2294AAE61E1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5AFBABE-1310-44A6-8966-0BB1650AD9FB}" type="presOf" srcId="{0EE1BEBA-D76A-4518-A798-1FB4DEAFF097}" destId="{37A8E06E-7322-4C3F-98F7-6E74C9A88EE0}" srcOrd="0" destOrd="0" presId="urn:microsoft.com/office/officeart/2005/8/layout/process1"/>
    <dgm:cxn modelId="{C234E031-BDEA-471F-95C1-E742C980F627}" type="presOf" srcId="{D573F02F-94AB-4F67-B47D-2294AAE61E1C}" destId="{3A5552D9-D908-429D-BE65-3AF833B08F6E}" srcOrd="0" destOrd="0" presId="urn:microsoft.com/office/officeart/2005/8/layout/process1"/>
    <dgm:cxn modelId="{64C02859-401D-4232-A03E-B12009DF2599}" srcId="{0EE1BEBA-D76A-4518-A798-1FB4DEAFF097}" destId="{D573F02F-94AB-4F67-B47D-2294AAE61E1C}" srcOrd="2" destOrd="0" parTransId="{9C6906C0-52CF-447C-A183-B630921624A2}" sibTransId="{2B284484-4BDA-47AB-8DC5-50136CF57001}"/>
    <dgm:cxn modelId="{8A652596-A4B4-4677-9E81-403136897AD9}" type="presOf" srcId="{662AC7B5-5347-404A-9EC0-BABEBDC0D9D5}" destId="{E9E5661D-8DCC-4405-97D7-B8C5B69013D1}" srcOrd="0" destOrd="0" presId="urn:microsoft.com/office/officeart/2005/8/layout/process1"/>
    <dgm:cxn modelId="{27D41A37-0A6B-437A-84CE-77528B678736}" srcId="{0EE1BEBA-D76A-4518-A798-1FB4DEAFF097}" destId="{662AC7B5-5347-404A-9EC0-BABEBDC0D9D5}" srcOrd="1" destOrd="0" parTransId="{D2C86922-9E04-48AB-A6F7-A34815F18848}" sibTransId="{AB4A18A3-229D-4DD5-9CDD-D51F0DAACA44}"/>
    <dgm:cxn modelId="{BCD3DBDA-3807-43F2-B028-3130BD937AFD}" type="presOf" srcId="{AB4A18A3-229D-4DD5-9CDD-D51F0DAACA44}" destId="{B56568B3-1A7B-422F-BC69-B19022003873}" srcOrd="0" destOrd="0" presId="urn:microsoft.com/office/officeart/2005/8/layout/process1"/>
    <dgm:cxn modelId="{33EF5828-D742-4624-A1DB-35A77A99C89C}" type="presOf" srcId="{42BFF93D-3131-44AD-8932-3B60FB42399F}" destId="{0E4C014A-7946-4775-B9B0-C7E030E11E40}" srcOrd="1" destOrd="0" presId="urn:microsoft.com/office/officeart/2005/8/layout/process1"/>
    <dgm:cxn modelId="{D55B1E07-F494-4792-B0DC-575544136F2B}" type="presOf" srcId="{88A5CC4C-BB24-4831-91A2-1B9CD08E36D4}" destId="{4617A8DD-FB37-4878-8FC3-133945797D95}" srcOrd="0" destOrd="0" presId="urn:microsoft.com/office/officeart/2005/8/layout/process1"/>
    <dgm:cxn modelId="{94586852-F8F2-4193-BD4C-00827F4A1028}" type="presOf" srcId="{42BFF93D-3131-44AD-8932-3B60FB42399F}" destId="{1AD697E3-9141-45F1-9D86-AB0F187685B1}" srcOrd="0" destOrd="0" presId="urn:microsoft.com/office/officeart/2005/8/layout/process1"/>
    <dgm:cxn modelId="{BD9FCBC4-FBC0-477C-B73D-1FE8538B74B9}" type="presOf" srcId="{AB4A18A3-229D-4DD5-9CDD-D51F0DAACA44}" destId="{04447EE6-3737-408A-A981-3E7DD79AB09E}" srcOrd="1" destOrd="0" presId="urn:microsoft.com/office/officeart/2005/8/layout/process1"/>
    <dgm:cxn modelId="{D18A6C25-8CB7-40E7-B41E-9493D850ADD5}" srcId="{0EE1BEBA-D76A-4518-A798-1FB4DEAFF097}" destId="{88A5CC4C-BB24-4831-91A2-1B9CD08E36D4}" srcOrd="0" destOrd="0" parTransId="{41D2AEAC-DD71-4DFD-8374-EBBD6C1BAF15}" sibTransId="{42BFF93D-3131-44AD-8932-3B60FB42399F}"/>
    <dgm:cxn modelId="{00B02305-BB4B-4CE3-BE6B-77AA3A3E027E}" type="presParOf" srcId="{37A8E06E-7322-4C3F-98F7-6E74C9A88EE0}" destId="{4617A8DD-FB37-4878-8FC3-133945797D95}" srcOrd="0" destOrd="0" presId="urn:microsoft.com/office/officeart/2005/8/layout/process1"/>
    <dgm:cxn modelId="{F4B1FCA6-D3C1-4876-96AF-B35E31E33F71}" type="presParOf" srcId="{37A8E06E-7322-4C3F-98F7-6E74C9A88EE0}" destId="{1AD697E3-9141-45F1-9D86-AB0F187685B1}" srcOrd="1" destOrd="0" presId="urn:microsoft.com/office/officeart/2005/8/layout/process1"/>
    <dgm:cxn modelId="{E159AA29-D805-46F6-A8BD-2524BAAA7779}" type="presParOf" srcId="{1AD697E3-9141-45F1-9D86-AB0F187685B1}" destId="{0E4C014A-7946-4775-B9B0-C7E030E11E40}" srcOrd="0" destOrd="0" presId="urn:microsoft.com/office/officeart/2005/8/layout/process1"/>
    <dgm:cxn modelId="{B2049654-4C18-4F19-B08B-C054750DC7C4}" type="presParOf" srcId="{37A8E06E-7322-4C3F-98F7-6E74C9A88EE0}" destId="{E9E5661D-8DCC-4405-97D7-B8C5B69013D1}" srcOrd="2" destOrd="0" presId="urn:microsoft.com/office/officeart/2005/8/layout/process1"/>
    <dgm:cxn modelId="{520969E7-44B2-4F8C-BC89-48B9094A85C3}" type="presParOf" srcId="{37A8E06E-7322-4C3F-98F7-6E74C9A88EE0}" destId="{B56568B3-1A7B-422F-BC69-B19022003873}" srcOrd="3" destOrd="0" presId="urn:microsoft.com/office/officeart/2005/8/layout/process1"/>
    <dgm:cxn modelId="{3C1EB55F-1B2B-4295-B180-95E8DB8E95ED}" type="presParOf" srcId="{B56568B3-1A7B-422F-BC69-B19022003873}" destId="{04447EE6-3737-408A-A981-3E7DD79AB09E}" srcOrd="0" destOrd="0" presId="urn:microsoft.com/office/officeart/2005/8/layout/process1"/>
    <dgm:cxn modelId="{75B090F8-1032-43B7-91D7-726B20D2A87C}" type="presParOf" srcId="{37A8E06E-7322-4C3F-98F7-6E74C9A88EE0}" destId="{3A5552D9-D908-429D-BE65-3AF833B08F6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E1BEBA-D76A-4518-A798-1FB4DEAFF09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8A5CC4C-BB24-4831-91A2-1B9CD08E36D4}">
      <dgm:prSet phldrT="[Texto]"/>
      <dgm:spPr/>
      <dgm:t>
        <a:bodyPr/>
        <a:lstStyle/>
        <a:p>
          <a:r>
            <a:rPr lang="es-ES" b="1" dirty="0"/>
            <a:t>ANEXO I </a:t>
          </a:r>
          <a:r>
            <a:rPr lang="es-ES" dirty="0"/>
            <a:t>NOTIFICACIÓN AL DIRECTOR </a:t>
          </a:r>
        </a:p>
      </dgm:t>
    </dgm:pt>
    <dgm:pt modelId="{41D2AEAC-DD71-4DFD-8374-EBBD6C1BAF15}" type="parTrans" cxnId="{D18A6C25-8CB7-40E7-B41E-9493D850ADD5}">
      <dgm:prSet/>
      <dgm:spPr/>
      <dgm:t>
        <a:bodyPr/>
        <a:lstStyle/>
        <a:p>
          <a:endParaRPr lang="es-ES"/>
        </a:p>
      </dgm:t>
    </dgm:pt>
    <dgm:pt modelId="{42BFF93D-3131-44AD-8932-3B60FB42399F}" type="sibTrans" cxnId="{D18A6C25-8CB7-40E7-B41E-9493D850ADD5}">
      <dgm:prSet/>
      <dgm:spPr/>
      <dgm:t>
        <a:bodyPr/>
        <a:lstStyle/>
        <a:p>
          <a:endParaRPr lang="es-ES"/>
        </a:p>
      </dgm:t>
    </dgm:pt>
    <dgm:pt modelId="{662AC7B5-5347-404A-9EC0-BABEBDC0D9D5}">
      <dgm:prSet phldrT="[Texto]"/>
      <dgm:spPr/>
      <dgm:t>
        <a:bodyPr/>
        <a:lstStyle/>
        <a:p>
          <a:r>
            <a:rPr lang="es-ES" b="1" dirty="0"/>
            <a:t>ANEXO II</a:t>
          </a:r>
        </a:p>
        <a:p>
          <a:r>
            <a:rPr lang="es-ES" dirty="0"/>
            <a:t>RECOGIDA DE INFORMACIÓN  (ENTREVISTAS)</a:t>
          </a:r>
        </a:p>
      </dgm:t>
    </dgm:pt>
    <dgm:pt modelId="{D2C86922-9E04-48AB-A6F7-A34815F18848}" type="parTrans" cxnId="{27D41A37-0A6B-437A-84CE-77528B678736}">
      <dgm:prSet/>
      <dgm:spPr/>
      <dgm:t>
        <a:bodyPr/>
        <a:lstStyle/>
        <a:p>
          <a:endParaRPr lang="es-ES"/>
        </a:p>
      </dgm:t>
    </dgm:pt>
    <dgm:pt modelId="{AB4A18A3-229D-4DD5-9CDD-D51F0DAACA44}" type="sibTrans" cxnId="{27D41A37-0A6B-437A-84CE-77528B678736}">
      <dgm:prSet/>
      <dgm:spPr/>
      <dgm:t>
        <a:bodyPr/>
        <a:lstStyle/>
        <a:p>
          <a:endParaRPr lang="es-ES"/>
        </a:p>
      </dgm:t>
    </dgm:pt>
    <dgm:pt modelId="{D573F02F-94AB-4F67-B47D-2294AAE61E1C}">
      <dgm:prSet phldrT="[Texto]"/>
      <dgm:spPr/>
      <dgm:t>
        <a:bodyPr/>
        <a:lstStyle/>
        <a:p>
          <a:r>
            <a:rPr lang="es-ES" b="1" dirty="0"/>
            <a:t>ANEXO III </a:t>
          </a:r>
        </a:p>
        <a:p>
          <a:r>
            <a:rPr lang="es-ES" dirty="0"/>
            <a:t>ANÁLISIS Y VALORACIÓN DEL RIESGO</a:t>
          </a:r>
        </a:p>
      </dgm:t>
    </dgm:pt>
    <dgm:pt modelId="{9C6906C0-52CF-447C-A183-B630921624A2}" type="parTrans" cxnId="{64C02859-401D-4232-A03E-B12009DF2599}">
      <dgm:prSet/>
      <dgm:spPr/>
      <dgm:t>
        <a:bodyPr/>
        <a:lstStyle/>
        <a:p>
          <a:endParaRPr lang="es-ES"/>
        </a:p>
      </dgm:t>
    </dgm:pt>
    <dgm:pt modelId="{2B284484-4BDA-47AB-8DC5-50136CF57001}" type="sibTrans" cxnId="{64C02859-401D-4232-A03E-B12009DF2599}">
      <dgm:prSet/>
      <dgm:spPr/>
      <dgm:t>
        <a:bodyPr/>
        <a:lstStyle/>
        <a:p>
          <a:endParaRPr lang="es-ES"/>
        </a:p>
      </dgm:t>
    </dgm:pt>
    <dgm:pt modelId="{37A8E06E-7322-4C3F-98F7-6E74C9A88EE0}" type="pres">
      <dgm:prSet presAssocID="{0EE1BEBA-D76A-4518-A798-1FB4DEAFF097}" presName="Name0" presStyleCnt="0">
        <dgm:presLayoutVars>
          <dgm:dir/>
          <dgm:resizeHandles val="exact"/>
        </dgm:presLayoutVars>
      </dgm:prSet>
      <dgm:spPr/>
    </dgm:pt>
    <dgm:pt modelId="{4617A8DD-FB37-4878-8FC3-133945797D95}" type="pres">
      <dgm:prSet presAssocID="{88A5CC4C-BB24-4831-91A2-1B9CD08E36D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D697E3-9141-45F1-9D86-AB0F187685B1}" type="pres">
      <dgm:prSet presAssocID="{42BFF93D-3131-44AD-8932-3B60FB42399F}" presName="sibTrans" presStyleLbl="sibTrans2D1" presStyleIdx="0" presStyleCnt="2"/>
      <dgm:spPr/>
      <dgm:t>
        <a:bodyPr/>
        <a:lstStyle/>
        <a:p>
          <a:endParaRPr lang="es-ES"/>
        </a:p>
      </dgm:t>
    </dgm:pt>
    <dgm:pt modelId="{0E4C014A-7946-4775-B9B0-C7E030E11E40}" type="pres">
      <dgm:prSet presAssocID="{42BFF93D-3131-44AD-8932-3B60FB42399F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E9E5661D-8DCC-4405-97D7-B8C5B69013D1}" type="pres">
      <dgm:prSet presAssocID="{662AC7B5-5347-404A-9EC0-BABEBDC0D9D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6568B3-1A7B-422F-BC69-B19022003873}" type="pres">
      <dgm:prSet presAssocID="{AB4A18A3-229D-4DD5-9CDD-D51F0DAACA44}" presName="sibTrans" presStyleLbl="sibTrans2D1" presStyleIdx="1" presStyleCnt="2"/>
      <dgm:spPr/>
      <dgm:t>
        <a:bodyPr/>
        <a:lstStyle/>
        <a:p>
          <a:endParaRPr lang="es-ES"/>
        </a:p>
      </dgm:t>
    </dgm:pt>
    <dgm:pt modelId="{04447EE6-3737-408A-A981-3E7DD79AB09E}" type="pres">
      <dgm:prSet presAssocID="{AB4A18A3-229D-4DD5-9CDD-D51F0DAACA44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3A5552D9-D908-429D-BE65-3AF833B08F6E}" type="pres">
      <dgm:prSet presAssocID="{D573F02F-94AB-4F67-B47D-2294AAE61E1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5AFBABE-1310-44A6-8966-0BB1650AD9FB}" type="presOf" srcId="{0EE1BEBA-D76A-4518-A798-1FB4DEAFF097}" destId="{37A8E06E-7322-4C3F-98F7-6E74C9A88EE0}" srcOrd="0" destOrd="0" presId="urn:microsoft.com/office/officeart/2005/8/layout/process1"/>
    <dgm:cxn modelId="{C234E031-BDEA-471F-95C1-E742C980F627}" type="presOf" srcId="{D573F02F-94AB-4F67-B47D-2294AAE61E1C}" destId="{3A5552D9-D908-429D-BE65-3AF833B08F6E}" srcOrd="0" destOrd="0" presId="urn:microsoft.com/office/officeart/2005/8/layout/process1"/>
    <dgm:cxn modelId="{64C02859-401D-4232-A03E-B12009DF2599}" srcId="{0EE1BEBA-D76A-4518-A798-1FB4DEAFF097}" destId="{D573F02F-94AB-4F67-B47D-2294AAE61E1C}" srcOrd="2" destOrd="0" parTransId="{9C6906C0-52CF-447C-A183-B630921624A2}" sibTransId="{2B284484-4BDA-47AB-8DC5-50136CF57001}"/>
    <dgm:cxn modelId="{8A652596-A4B4-4677-9E81-403136897AD9}" type="presOf" srcId="{662AC7B5-5347-404A-9EC0-BABEBDC0D9D5}" destId="{E9E5661D-8DCC-4405-97D7-B8C5B69013D1}" srcOrd="0" destOrd="0" presId="urn:microsoft.com/office/officeart/2005/8/layout/process1"/>
    <dgm:cxn modelId="{27D41A37-0A6B-437A-84CE-77528B678736}" srcId="{0EE1BEBA-D76A-4518-A798-1FB4DEAFF097}" destId="{662AC7B5-5347-404A-9EC0-BABEBDC0D9D5}" srcOrd="1" destOrd="0" parTransId="{D2C86922-9E04-48AB-A6F7-A34815F18848}" sibTransId="{AB4A18A3-229D-4DD5-9CDD-D51F0DAACA44}"/>
    <dgm:cxn modelId="{BCD3DBDA-3807-43F2-B028-3130BD937AFD}" type="presOf" srcId="{AB4A18A3-229D-4DD5-9CDD-D51F0DAACA44}" destId="{B56568B3-1A7B-422F-BC69-B19022003873}" srcOrd="0" destOrd="0" presId="urn:microsoft.com/office/officeart/2005/8/layout/process1"/>
    <dgm:cxn modelId="{33EF5828-D742-4624-A1DB-35A77A99C89C}" type="presOf" srcId="{42BFF93D-3131-44AD-8932-3B60FB42399F}" destId="{0E4C014A-7946-4775-B9B0-C7E030E11E40}" srcOrd="1" destOrd="0" presId="urn:microsoft.com/office/officeart/2005/8/layout/process1"/>
    <dgm:cxn modelId="{D55B1E07-F494-4792-B0DC-575544136F2B}" type="presOf" srcId="{88A5CC4C-BB24-4831-91A2-1B9CD08E36D4}" destId="{4617A8DD-FB37-4878-8FC3-133945797D95}" srcOrd="0" destOrd="0" presId="urn:microsoft.com/office/officeart/2005/8/layout/process1"/>
    <dgm:cxn modelId="{94586852-F8F2-4193-BD4C-00827F4A1028}" type="presOf" srcId="{42BFF93D-3131-44AD-8932-3B60FB42399F}" destId="{1AD697E3-9141-45F1-9D86-AB0F187685B1}" srcOrd="0" destOrd="0" presId="urn:microsoft.com/office/officeart/2005/8/layout/process1"/>
    <dgm:cxn modelId="{BD9FCBC4-FBC0-477C-B73D-1FE8538B74B9}" type="presOf" srcId="{AB4A18A3-229D-4DD5-9CDD-D51F0DAACA44}" destId="{04447EE6-3737-408A-A981-3E7DD79AB09E}" srcOrd="1" destOrd="0" presId="urn:microsoft.com/office/officeart/2005/8/layout/process1"/>
    <dgm:cxn modelId="{D18A6C25-8CB7-40E7-B41E-9493D850ADD5}" srcId="{0EE1BEBA-D76A-4518-A798-1FB4DEAFF097}" destId="{88A5CC4C-BB24-4831-91A2-1B9CD08E36D4}" srcOrd="0" destOrd="0" parTransId="{41D2AEAC-DD71-4DFD-8374-EBBD6C1BAF15}" sibTransId="{42BFF93D-3131-44AD-8932-3B60FB42399F}"/>
    <dgm:cxn modelId="{00B02305-BB4B-4CE3-BE6B-77AA3A3E027E}" type="presParOf" srcId="{37A8E06E-7322-4C3F-98F7-6E74C9A88EE0}" destId="{4617A8DD-FB37-4878-8FC3-133945797D95}" srcOrd="0" destOrd="0" presId="urn:microsoft.com/office/officeart/2005/8/layout/process1"/>
    <dgm:cxn modelId="{F4B1FCA6-D3C1-4876-96AF-B35E31E33F71}" type="presParOf" srcId="{37A8E06E-7322-4C3F-98F7-6E74C9A88EE0}" destId="{1AD697E3-9141-45F1-9D86-AB0F187685B1}" srcOrd="1" destOrd="0" presId="urn:microsoft.com/office/officeart/2005/8/layout/process1"/>
    <dgm:cxn modelId="{E159AA29-D805-46F6-A8BD-2524BAAA7779}" type="presParOf" srcId="{1AD697E3-9141-45F1-9D86-AB0F187685B1}" destId="{0E4C014A-7946-4775-B9B0-C7E030E11E40}" srcOrd="0" destOrd="0" presId="urn:microsoft.com/office/officeart/2005/8/layout/process1"/>
    <dgm:cxn modelId="{B2049654-4C18-4F19-B08B-C054750DC7C4}" type="presParOf" srcId="{37A8E06E-7322-4C3F-98F7-6E74C9A88EE0}" destId="{E9E5661D-8DCC-4405-97D7-B8C5B69013D1}" srcOrd="2" destOrd="0" presId="urn:microsoft.com/office/officeart/2005/8/layout/process1"/>
    <dgm:cxn modelId="{520969E7-44B2-4F8C-BC89-48B9094A85C3}" type="presParOf" srcId="{37A8E06E-7322-4C3F-98F7-6E74C9A88EE0}" destId="{B56568B3-1A7B-422F-BC69-B19022003873}" srcOrd="3" destOrd="0" presId="urn:microsoft.com/office/officeart/2005/8/layout/process1"/>
    <dgm:cxn modelId="{3C1EB55F-1B2B-4295-B180-95E8DB8E95ED}" type="presParOf" srcId="{B56568B3-1A7B-422F-BC69-B19022003873}" destId="{04447EE6-3737-408A-A981-3E7DD79AB09E}" srcOrd="0" destOrd="0" presId="urn:microsoft.com/office/officeart/2005/8/layout/process1"/>
    <dgm:cxn modelId="{75B090F8-1032-43B7-91D7-726B20D2A87C}" type="presParOf" srcId="{37A8E06E-7322-4C3F-98F7-6E74C9A88EE0}" destId="{3A5552D9-D908-429D-BE65-3AF833B08F6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AA4BA-ADE2-49A1-995A-7CC46213E953}">
      <dsp:nvSpPr>
        <dsp:cNvPr id="0" name=""/>
        <dsp:cNvSpPr/>
      </dsp:nvSpPr>
      <dsp:spPr>
        <a:xfrm>
          <a:off x="2221" y="1403970"/>
          <a:ext cx="2706234" cy="10824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/>
            <a:t>ANEXO I.A y I.B </a:t>
          </a:r>
          <a:r>
            <a:rPr lang="es-ES" sz="1300" kern="1200" dirty="0"/>
            <a:t>INFORMACIÓN AL DIRECTOR</a:t>
          </a:r>
        </a:p>
      </dsp:txBody>
      <dsp:txXfrm>
        <a:off x="543468" y="1403970"/>
        <a:ext cx="1623741" cy="1082493"/>
      </dsp:txXfrm>
    </dsp:sp>
    <dsp:sp modelId="{B63AB8F5-F0E0-4F0B-9D2F-7EBC1A43233B}">
      <dsp:nvSpPr>
        <dsp:cNvPr id="0" name=""/>
        <dsp:cNvSpPr/>
      </dsp:nvSpPr>
      <dsp:spPr>
        <a:xfrm>
          <a:off x="2437832" y="1403970"/>
          <a:ext cx="2706234" cy="10824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/>
            <a:t>ANEXO II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DESIGANACIÓN DE DOS DOCENTES PARA RECABAR INFORMACIÓN</a:t>
          </a:r>
        </a:p>
      </dsp:txBody>
      <dsp:txXfrm>
        <a:off x="2979079" y="1403970"/>
        <a:ext cx="1623741" cy="1082493"/>
      </dsp:txXfrm>
    </dsp:sp>
    <dsp:sp modelId="{D2DFD3AA-D2FD-4736-889C-01E9392A6100}">
      <dsp:nvSpPr>
        <dsp:cNvPr id="0" name=""/>
        <dsp:cNvSpPr/>
      </dsp:nvSpPr>
      <dsp:spPr>
        <a:xfrm>
          <a:off x="4875665" y="1430642"/>
          <a:ext cx="2706234" cy="10824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/>
            <a:t>ANEXO III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/>
            <a:t>ACTA. TOMA DE DECISIONES</a:t>
          </a:r>
        </a:p>
      </dsp:txBody>
      <dsp:txXfrm>
        <a:off x="5416912" y="1430642"/>
        <a:ext cx="1623741" cy="10824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8E4EA-AC14-46E2-BC98-04CF26210139}">
      <dsp:nvSpPr>
        <dsp:cNvPr id="0" name=""/>
        <dsp:cNvSpPr/>
      </dsp:nvSpPr>
      <dsp:spPr>
        <a:xfrm>
          <a:off x="0" y="4453933"/>
          <a:ext cx="7391400" cy="7121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>
              <a:solidFill>
                <a:schemeClr val="tx1"/>
              </a:solidFill>
            </a:rPr>
            <a:t>ANEXO VIII </a:t>
          </a:r>
          <a:r>
            <a:rPr lang="es-ES" sz="1300" b="1" kern="1200" dirty="0"/>
            <a:t>NOTIFICACIÓN DE COLABORACIÓN SERVICIOS EXTERNOS (SERVICIOS SOCIALES, SALUD MENTAL…)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>
              <a:solidFill>
                <a:schemeClr val="tx1"/>
              </a:solidFill>
            </a:rPr>
            <a:t>ANEXO IX </a:t>
          </a:r>
          <a:r>
            <a:rPr lang="es-ES" sz="1300" b="1" kern="1200" dirty="0"/>
            <a:t>COMUNICACIÓN A LA DAT Y AL EQUIPO DE ASESORAMIENTO SOCIEMOCIONAL</a:t>
          </a:r>
        </a:p>
      </dsp:txBody>
      <dsp:txXfrm>
        <a:off x="0" y="4453933"/>
        <a:ext cx="7391400" cy="712132"/>
      </dsp:txXfrm>
    </dsp:sp>
    <dsp:sp modelId="{391130A8-B196-4BF2-9A99-2F04D435DD24}">
      <dsp:nvSpPr>
        <dsp:cNvPr id="0" name=""/>
        <dsp:cNvSpPr/>
      </dsp:nvSpPr>
      <dsp:spPr>
        <a:xfrm rot="10800000">
          <a:off x="0" y="3740981"/>
          <a:ext cx="7391400" cy="719973"/>
        </a:xfrm>
        <a:prstGeom prst="upArrowCallou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>
              <a:solidFill>
                <a:schemeClr val="tx1"/>
              </a:solidFill>
            </a:rPr>
            <a:t>ANEXO VI </a:t>
          </a:r>
          <a:r>
            <a:rPr lang="es-ES" sz="1300" b="1" kern="1200" dirty="0"/>
            <a:t>INFORMACIÓN A LA FAMILIA SOBRE LA APERTURA DEL PLAN INDIVIDUALIZADO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>
              <a:solidFill>
                <a:schemeClr val="tx1"/>
              </a:solidFill>
            </a:rPr>
            <a:t>ANEXO VII </a:t>
          </a:r>
          <a:r>
            <a:rPr lang="es-ES" sz="1300" b="1" kern="1200" dirty="0"/>
            <a:t>AUTORIZACIÓN PARA COORDINACIÓN CON SERVICIOS EXTERNOS</a:t>
          </a:r>
        </a:p>
      </dsp:txBody>
      <dsp:txXfrm rot="10800000">
        <a:off x="0" y="3740981"/>
        <a:ext cx="7391400" cy="467817"/>
      </dsp:txXfrm>
    </dsp:sp>
    <dsp:sp modelId="{658405A1-6FBB-438E-94CE-575361D4858E}">
      <dsp:nvSpPr>
        <dsp:cNvPr id="0" name=""/>
        <dsp:cNvSpPr/>
      </dsp:nvSpPr>
      <dsp:spPr>
        <a:xfrm rot="10800000">
          <a:off x="0" y="3028029"/>
          <a:ext cx="7391400" cy="719973"/>
        </a:xfrm>
        <a:prstGeom prst="upArrowCallou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>
              <a:solidFill>
                <a:schemeClr val="tx1"/>
              </a:solidFill>
            </a:rPr>
            <a:t>ANEXO V </a:t>
          </a:r>
          <a:r>
            <a:rPr lang="es-ES" sz="1300" b="1" kern="1200" dirty="0"/>
            <a:t>PLAN INDIVIDUALIZADO DE PREVENCIÓN,PROTECCIÓN E INTERVENCIÓN</a:t>
          </a:r>
        </a:p>
      </dsp:txBody>
      <dsp:txXfrm rot="10800000">
        <a:off x="0" y="3028029"/>
        <a:ext cx="7391400" cy="467817"/>
      </dsp:txXfrm>
    </dsp:sp>
    <dsp:sp modelId="{F3D2AE86-5F6C-4428-AF0F-AE8D3081EBB9}">
      <dsp:nvSpPr>
        <dsp:cNvPr id="0" name=""/>
        <dsp:cNvSpPr/>
      </dsp:nvSpPr>
      <dsp:spPr>
        <a:xfrm rot="10800000">
          <a:off x="0" y="2141074"/>
          <a:ext cx="7391400" cy="893977"/>
        </a:xfrm>
        <a:prstGeom prst="upArrowCallou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>
              <a:solidFill>
                <a:schemeClr val="tx1"/>
              </a:solidFill>
            </a:rPr>
            <a:t>ANEXO IV </a:t>
          </a:r>
          <a:r>
            <a:rPr lang="es-ES" sz="1300" b="1" kern="1200" dirty="0"/>
            <a:t>APERTURA O NO DEL PLAN INDIVIDUALIZADO DE PREVENCIÓN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/>
            <a:t>SE CONTARÁ CON LA AYUDA DEL EQUIPO DE ASESORAMIENTO EN MATERIA SOCIEMOCIONAL</a:t>
          </a:r>
        </a:p>
      </dsp:txBody>
      <dsp:txXfrm rot="10800000">
        <a:off x="0" y="2141074"/>
        <a:ext cx="7391400" cy="580879"/>
      </dsp:txXfrm>
    </dsp:sp>
    <dsp:sp modelId="{3FF3A230-1DD9-49F0-87A9-1AA18DE6AFE1}">
      <dsp:nvSpPr>
        <dsp:cNvPr id="0" name=""/>
        <dsp:cNvSpPr/>
      </dsp:nvSpPr>
      <dsp:spPr>
        <a:xfrm rot="10800000">
          <a:off x="0" y="1428122"/>
          <a:ext cx="7391400" cy="719973"/>
        </a:xfrm>
        <a:prstGeom prst="upArrowCallou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>
              <a:solidFill>
                <a:schemeClr val="tx1"/>
              </a:solidFill>
            </a:rPr>
            <a:t>ANEXO III </a:t>
          </a:r>
          <a:r>
            <a:rPr lang="es-ES" sz="1300" b="1" kern="1200" dirty="0"/>
            <a:t>ANÁLISIS DEL CASO Y SEÑALES DE ALARMA</a:t>
          </a:r>
        </a:p>
      </dsp:txBody>
      <dsp:txXfrm rot="10800000">
        <a:off x="0" y="1428122"/>
        <a:ext cx="7391400" cy="467817"/>
      </dsp:txXfrm>
    </dsp:sp>
    <dsp:sp modelId="{70DB4E72-F468-45C0-9E89-46273A06A8F1}">
      <dsp:nvSpPr>
        <dsp:cNvPr id="0" name=""/>
        <dsp:cNvSpPr/>
      </dsp:nvSpPr>
      <dsp:spPr>
        <a:xfrm rot="10800000">
          <a:off x="0" y="715170"/>
          <a:ext cx="7391400" cy="719973"/>
        </a:xfrm>
        <a:prstGeom prst="upArrowCallou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>
              <a:solidFill>
                <a:schemeClr val="tx1"/>
              </a:solidFill>
            </a:rPr>
            <a:t>ANEXO II </a:t>
          </a:r>
          <a:r>
            <a:rPr lang="es-ES" sz="1300" b="1" kern="1200" dirty="0"/>
            <a:t>RECOGIDA DE INFORMACIÓN Y ENTREVISTAS</a:t>
          </a:r>
        </a:p>
      </dsp:txBody>
      <dsp:txXfrm rot="10800000">
        <a:off x="0" y="715170"/>
        <a:ext cx="7391400" cy="467817"/>
      </dsp:txXfrm>
    </dsp:sp>
    <dsp:sp modelId="{0F535291-8746-47AD-8364-2C8136FA1D14}">
      <dsp:nvSpPr>
        <dsp:cNvPr id="0" name=""/>
        <dsp:cNvSpPr/>
      </dsp:nvSpPr>
      <dsp:spPr>
        <a:xfrm rot="10800000">
          <a:off x="0" y="0"/>
          <a:ext cx="7391400" cy="719973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>
              <a:solidFill>
                <a:schemeClr val="tx1"/>
              </a:solidFill>
            </a:rPr>
            <a:t>ANEXO I</a:t>
          </a:r>
          <a:r>
            <a:rPr lang="es-ES" sz="1300" b="1" kern="1200" dirty="0"/>
            <a:t> NOTIFICACIÓN AL DIRECTOR</a:t>
          </a:r>
        </a:p>
      </dsp:txBody>
      <dsp:txXfrm rot="10800000">
        <a:off x="0" y="0"/>
        <a:ext cx="7391400" cy="467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7A8DD-FB37-4878-8FC3-133945797D95}">
      <dsp:nvSpPr>
        <dsp:cNvPr id="0" name=""/>
        <dsp:cNvSpPr/>
      </dsp:nvSpPr>
      <dsp:spPr>
        <a:xfrm>
          <a:off x="5734" y="903285"/>
          <a:ext cx="1713988" cy="1317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ANEXO I </a:t>
          </a:r>
          <a:r>
            <a:rPr lang="es-ES" sz="1800" kern="1200" dirty="0"/>
            <a:t>NOTIFICACIÓN AL DIRECTOR </a:t>
          </a:r>
        </a:p>
      </dsp:txBody>
      <dsp:txXfrm>
        <a:off x="44326" y="941877"/>
        <a:ext cx="1636804" cy="1240444"/>
      </dsp:txXfrm>
    </dsp:sp>
    <dsp:sp modelId="{1AD697E3-9141-45F1-9D86-AB0F187685B1}">
      <dsp:nvSpPr>
        <dsp:cNvPr id="0" name=""/>
        <dsp:cNvSpPr/>
      </dsp:nvSpPr>
      <dsp:spPr>
        <a:xfrm>
          <a:off x="1891121" y="1349565"/>
          <a:ext cx="363365" cy="425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1891121" y="1434579"/>
        <a:ext cx="254356" cy="255041"/>
      </dsp:txXfrm>
    </dsp:sp>
    <dsp:sp modelId="{E9E5661D-8DCC-4405-97D7-B8C5B69013D1}">
      <dsp:nvSpPr>
        <dsp:cNvPr id="0" name=""/>
        <dsp:cNvSpPr/>
      </dsp:nvSpPr>
      <dsp:spPr>
        <a:xfrm>
          <a:off x="2405318" y="903285"/>
          <a:ext cx="1713988" cy="1317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ANEXO II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RECOGIDA DE INFORMACIÓN  (ENTREVISTAS)</a:t>
          </a:r>
        </a:p>
      </dsp:txBody>
      <dsp:txXfrm>
        <a:off x="2443910" y="941877"/>
        <a:ext cx="1636804" cy="1240444"/>
      </dsp:txXfrm>
    </dsp:sp>
    <dsp:sp modelId="{B56568B3-1A7B-422F-BC69-B19022003873}">
      <dsp:nvSpPr>
        <dsp:cNvPr id="0" name=""/>
        <dsp:cNvSpPr/>
      </dsp:nvSpPr>
      <dsp:spPr>
        <a:xfrm>
          <a:off x="4290705" y="1349565"/>
          <a:ext cx="363365" cy="425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4290705" y="1434579"/>
        <a:ext cx="254356" cy="255041"/>
      </dsp:txXfrm>
    </dsp:sp>
    <dsp:sp modelId="{3A5552D9-D908-429D-BE65-3AF833B08F6E}">
      <dsp:nvSpPr>
        <dsp:cNvPr id="0" name=""/>
        <dsp:cNvSpPr/>
      </dsp:nvSpPr>
      <dsp:spPr>
        <a:xfrm>
          <a:off x="4804902" y="903285"/>
          <a:ext cx="1713988" cy="1317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ANEXO III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ANÁLISIS Y VALORACIÓN DEL RIESGO</a:t>
          </a:r>
        </a:p>
      </dsp:txBody>
      <dsp:txXfrm>
        <a:off x="4843494" y="941877"/>
        <a:ext cx="1636804" cy="12404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7A8DD-FB37-4878-8FC3-133945797D95}">
      <dsp:nvSpPr>
        <dsp:cNvPr id="0" name=""/>
        <dsp:cNvSpPr/>
      </dsp:nvSpPr>
      <dsp:spPr>
        <a:xfrm>
          <a:off x="5734" y="903285"/>
          <a:ext cx="1713988" cy="1317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ANEXO I </a:t>
          </a:r>
          <a:r>
            <a:rPr lang="es-ES" sz="1800" kern="1200" dirty="0"/>
            <a:t>NOTIFICACIÓN AL DIRECTOR </a:t>
          </a:r>
        </a:p>
      </dsp:txBody>
      <dsp:txXfrm>
        <a:off x="44326" y="941877"/>
        <a:ext cx="1636804" cy="1240444"/>
      </dsp:txXfrm>
    </dsp:sp>
    <dsp:sp modelId="{1AD697E3-9141-45F1-9D86-AB0F187685B1}">
      <dsp:nvSpPr>
        <dsp:cNvPr id="0" name=""/>
        <dsp:cNvSpPr/>
      </dsp:nvSpPr>
      <dsp:spPr>
        <a:xfrm>
          <a:off x="1891121" y="1349565"/>
          <a:ext cx="363365" cy="425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1891121" y="1434579"/>
        <a:ext cx="254356" cy="255041"/>
      </dsp:txXfrm>
    </dsp:sp>
    <dsp:sp modelId="{E9E5661D-8DCC-4405-97D7-B8C5B69013D1}">
      <dsp:nvSpPr>
        <dsp:cNvPr id="0" name=""/>
        <dsp:cNvSpPr/>
      </dsp:nvSpPr>
      <dsp:spPr>
        <a:xfrm>
          <a:off x="2405318" y="903285"/>
          <a:ext cx="1713988" cy="1317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ANEXO II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RECOGIDA DE INFORMACIÓN  (ENTREVISTAS)</a:t>
          </a:r>
        </a:p>
      </dsp:txBody>
      <dsp:txXfrm>
        <a:off x="2443910" y="941877"/>
        <a:ext cx="1636804" cy="1240444"/>
      </dsp:txXfrm>
    </dsp:sp>
    <dsp:sp modelId="{B56568B3-1A7B-422F-BC69-B19022003873}">
      <dsp:nvSpPr>
        <dsp:cNvPr id="0" name=""/>
        <dsp:cNvSpPr/>
      </dsp:nvSpPr>
      <dsp:spPr>
        <a:xfrm>
          <a:off x="4290705" y="1349565"/>
          <a:ext cx="363365" cy="4250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4290705" y="1434579"/>
        <a:ext cx="254356" cy="255041"/>
      </dsp:txXfrm>
    </dsp:sp>
    <dsp:sp modelId="{3A5552D9-D908-429D-BE65-3AF833B08F6E}">
      <dsp:nvSpPr>
        <dsp:cNvPr id="0" name=""/>
        <dsp:cNvSpPr/>
      </dsp:nvSpPr>
      <dsp:spPr>
        <a:xfrm>
          <a:off x="4804902" y="903285"/>
          <a:ext cx="1713988" cy="1317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ANEXO III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ANÁLISIS Y VALORACIÓN DEL RIESGO</a:t>
          </a:r>
        </a:p>
      </dsp:txBody>
      <dsp:txXfrm>
        <a:off x="4843494" y="941877"/>
        <a:ext cx="1636804" cy="1240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359572-368A-B449-6E33-4E0BB95B0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0868A3-0F6C-83A5-0672-44E418BB0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A1B87D-2FF3-4E2D-70D4-D80343A8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01B-50C8-42ED-B58A-3342C5DCBB10}" type="datetimeFigureOut">
              <a:rPr lang="es-ES" smtClean="0"/>
              <a:t>23/03/2023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3A26A6-6367-3B95-7B2A-40C2A5F1E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534604-D7EA-090F-5C78-9848A6C39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FC26-6319-4AFD-B056-1960820A2F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04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F2E966-8A2C-3D7F-AD97-A059A3873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50FACB-A25B-A0C9-9D65-DD94B4F4C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22A575-9760-916E-9FA1-EA3349135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01B-50C8-42ED-B58A-3342C5DCBB10}" type="datetimeFigureOut">
              <a:rPr lang="es-ES" smtClean="0"/>
              <a:t>23/03/2023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B35CF4-EC96-C11F-E16F-22D244843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4AB918-3FF5-C866-C562-280CB0F41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FC26-6319-4AFD-B056-1960820A2F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17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5533F2-6092-D308-081A-420C1A1E93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5B5E26-0663-E8EC-4498-7A29E46F5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C50B72-9EF9-64FD-F87C-2C4E71349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01B-50C8-42ED-B58A-3342C5DCBB10}" type="datetimeFigureOut">
              <a:rPr lang="es-ES" smtClean="0"/>
              <a:t>23/03/2023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7B9738-B458-B2B1-B607-975C7CEB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6691A1-3008-F2C4-F15C-7CAAEAEB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FC26-6319-4AFD-B056-1960820A2F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109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A79F5B-1A65-BF29-D0FB-7321D7545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BF0E02-C7AB-4477-A724-A7437964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484455-F76C-B2B4-7FF0-2134F994A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01B-50C8-42ED-B58A-3342C5DCBB10}" type="datetimeFigureOut">
              <a:rPr lang="es-ES" smtClean="0"/>
              <a:t>23/03/2023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145AA1-C69B-E143-3BA9-B362B023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EBAB67-323A-C7B4-06FC-9E83D1C4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FC26-6319-4AFD-B056-1960820A2F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88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7CA36-E627-4F4A-8F12-9E9D382E8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0F124C-64EE-3E26-9D98-854B6B627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EE6DA6-6145-A367-CA68-854E0BF10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01B-50C8-42ED-B58A-3342C5DCBB10}" type="datetimeFigureOut">
              <a:rPr lang="es-ES" smtClean="0"/>
              <a:t>23/03/2023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F386B8-A824-D09A-C1D0-CF8C88C3C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D7EE0B-E739-2A82-79C1-B6F5FF489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FC26-6319-4AFD-B056-1960820A2F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40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8E1E5-CA22-07FF-625C-D5B3159B9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0DC41F-8955-06DD-CF7B-94A71BA10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EEECD6-B7E7-19A5-9664-F3BF017FB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A8E9B1-7488-1F5C-75A9-62528D77B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01B-50C8-42ED-B58A-3342C5DCBB10}" type="datetimeFigureOut">
              <a:rPr lang="es-ES" smtClean="0"/>
              <a:t>23/03/2023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654A42-ACC7-ADFE-14FC-C66A4B282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2DB31D-AC98-6800-4F7A-582377639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FC26-6319-4AFD-B056-1960820A2F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43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0AB02-52AD-6EC0-22FB-4B0A79EF6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97BCCF-AF72-D024-8F2B-A2DE33C63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87963E-721C-C785-C196-C426A1240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6E0FBCC-8B72-90FB-9D9B-DD5ACF7293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FCB12C3-4E01-FBDB-C905-ECC7C54137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82DCF44-4EAA-4371-07F0-DFBA768E3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01B-50C8-42ED-B58A-3342C5DCBB10}" type="datetimeFigureOut">
              <a:rPr lang="es-ES" smtClean="0"/>
              <a:t>23/03/2023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2963796-E50E-7440-3340-AC40E2069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A88FB90-195D-D34A-E015-4D8D9E32C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FC26-6319-4AFD-B056-1960820A2F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61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E323F-E356-E551-943E-5A9C4C525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1B0E71C-EB6A-14C9-BD9D-0D793106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01B-50C8-42ED-B58A-3342C5DCBB10}" type="datetimeFigureOut">
              <a:rPr lang="es-ES" smtClean="0"/>
              <a:t>23/03/2023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64D35F-1364-E086-A188-7666DDC71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E68D00-EDB0-73F5-161A-7A1FC2463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FC26-6319-4AFD-B056-1960820A2F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733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15D682-8A8D-8225-B989-83B7A608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01B-50C8-42ED-B58A-3342C5DCBB10}" type="datetimeFigureOut">
              <a:rPr lang="es-ES" smtClean="0"/>
              <a:t>23/03/2023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DD8FB66-4930-7A72-9D03-CEE657807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2F2768-F894-1643-8995-36B276C84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FC26-6319-4AFD-B056-1960820A2F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897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A83F1-660D-C6CD-430D-070CC828C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A60CFA-EE42-23A6-29AB-E3F188C67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BDD8FE-CA5A-62D9-CCB4-78CCC4C27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FA30E9-B1D6-81D9-EA49-59C6502BC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01B-50C8-42ED-B58A-3342C5DCBB10}" type="datetimeFigureOut">
              <a:rPr lang="es-ES" smtClean="0"/>
              <a:t>23/03/2023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8D5216-49AE-C119-BC72-D60B9AACA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108A9B-6859-48E4-640B-01A95F0B5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FC26-6319-4AFD-B056-1960820A2F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56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9EF56-2E9D-E034-F489-3FEB45A93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6A1ED7-5989-575A-7C59-844BB82FB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CB295A-598F-3214-C3B2-B19EC0F6B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013F8F-A7F7-462D-58C0-B28865209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01B-50C8-42ED-B58A-3342C5DCBB10}" type="datetimeFigureOut">
              <a:rPr lang="es-ES" smtClean="0"/>
              <a:t>23/03/2023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9E08A0-FA7A-30BB-879D-7EC497C0E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BC857E-E8E2-7E71-FA8B-DCA1C4C0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FC26-6319-4AFD-B056-1960820A2F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02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D8289FF-D9BB-5EFD-6292-FD68469EC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74FB53-C3BF-D865-0CF2-ECFFAA2E4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C081B4-38FB-7F27-F71D-35D98CE4B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0701B-50C8-42ED-B58A-3342C5DCBB10}" type="datetimeFigureOut">
              <a:rPr lang="es-ES" smtClean="0"/>
              <a:t>23/03/2023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53AE01-B1D1-1BA1-4E73-2DF70B34E1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AC4A54-44F7-B99D-DF44-F77BE0B9A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CFC26-6319-4AFD-B056-1960820A2F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1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www.educa2.madrid.org/web/sginspeccioneducativa/acoso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hyperlink" Target="https://autismodiario.com/2017/03/27/cambios-conductuales-ninos-autismo-lo-deben-explorar-los-medicos/" TargetMode="External"/><Relationship Id="rId7" Type="http://schemas.openxmlformats.org/officeDocument/2006/relationships/hyperlink" Target="https://autismodiario.com/2017/03/27/cambios-conductuales-ninos-autismo-lo-deben-explorar-los-medicos/" TargetMode="External"/><Relationship Id="rId12" Type="http://schemas.microsoft.com/office/2007/relationships/diagramDrawing" Target="../diagrams/drawing2.xml"/><Relationship Id="rId2" Type="http://schemas.openxmlformats.org/officeDocument/2006/relationships/hyperlink" Target="https://www.educa2.madrid.org/web/sginspeccioneducativa/conductas-autolesiva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2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2.xml"/><Relationship Id="rId4" Type="http://schemas.openxmlformats.org/officeDocument/2006/relationships/hyperlink" Target="https://creativecommons.org/licenses/by-nc-nd/3.0/" TargetMode="Externa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uca2.madrid.org/web/sginspeccioneducativa/grupos-juveniles-violentos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s://www.educa2.madrid.org/web/sginspeccioneducativa/prevencion-de-drogadiccion" TargetMode="External"/><Relationship Id="rId7" Type="http://schemas.openxmlformats.org/officeDocument/2006/relationships/diagramColors" Target="../diagrams/colors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5F0592C-FE11-2977-BC35-BFDF51A3C8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95" t="26944" r="69921" b="31389"/>
          <a:stretch/>
        </p:blipFill>
        <p:spPr>
          <a:xfrm>
            <a:off x="1219201" y="398031"/>
            <a:ext cx="4876799" cy="532014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454CCD9-B184-AB76-E767-850EEF532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025971"/>
            <a:ext cx="5076826" cy="2387600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PROTOCOLOS DE INTERVENCIÓN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2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5F1B197-1347-D967-8C55-766183175A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99" r="45301" b="21454"/>
          <a:stretch/>
        </p:blipFill>
        <p:spPr>
          <a:xfrm>
            <a:off x="304798" y="350837"/>
            <a:ext cx="4496172" cy="432593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1878BB6-DAD1-1245-A0C3-EEC1CB3E01C0}"/>
              </a:ext>
            </a:extLst>
          </p:cNvPr>
          <p:cNvSpPr txBox="1"/>
          <p:nvPr/>
        </p:nvSpPr>
        <p:spPr>
          <a:xfrm>
            <a:off x="5114925" y="514350"/>
            <a:ext cx="66675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NORMATIVA</a:t>
            </a:r>
          </a:p>
          <a:p>
            <a:pPr marL="342900" indent="-342900">
              <a:buAutoNum type="arabicPeriod"/>
            </a:pPr>
            <a:r>
              <a:rPr lang="es-ES" b="1" dirty="0"/>
              <a:t>LEY ORGÁNICA 8/2021</a:t>
            </a:r>
            <a:r>
              <a:rPr lang="es-ES" dirty="0"/>
              <a:t>, DE 4 DE JUNIO, DE PROTRECCIÓN INTEGRAL A LA INFANCIA Y A LA ADOLESCENCIA FRENTE A LA VIOLENCIA (</a:t>
            </a:r>
            <a:r>
              <a:rPr lang="es-ES" b="1" dirty="0" smtClean="0"/>
              <a:t>LOPIVI</a:t>
            </a:r>
            <a:r>
              <a:rPr lang="es-ES" dirty="0"/>
              <a:t>)</a:t>
            </a:r>
          </a:p>
          <a:p>
            <a:pPr marL="342900" indent="-342900">
              <a:buAutoNum type="arabicPeriod"/>
            </a:pPr>
            <a:r>
              <a:rPr lang="es-ES" b="1" dirty="0"/>
              <a:t>RESOLUCIÓN DE 4 DE OCTUBRE DE 2022</a:t>
            </a:r>
            <a:r>
              <a:rPr lang="es-ES" dirty="0"/>
              <a:t>, DE LA VICECONSEJERÍA DE ORGANIZACIÓN EDUCATIVA, POR LA QUE SE DICTAN INSTRUCCIONES A LOS CENTROS EDUCATIVOS PARA LA APLICACIÓN DE PROTOCOLOS DE ACTUACIÓN ANTE CUALQUIER TIPO DE VIOLENCIA</a:t>
            </a:r>
          </a:p>
          <a:p>
            <a:pPr marL="342900" indent="-342900">
              <a:buAutoNum type="arabicPeriod"/>
            </a:pPr>
            <a:r>
              <a:rPr lang="es-ES" b="1" dirty="0"/>
              <a:t>DECRETO 32/2019, </a:t>
            </a:r>
            <a:r>
              <a:rPr lang="es-ES" dirty="0"/>
              <a:t>DE 9 DE ABRIL, POR EL QUE SE ESTABLECE EL </a:t>
            </a:r>
            <a:r>
              <a:rPr lang="es-ES" b="1" dirty="0"/>
              <a:t>MARCO REGULADOR DE LA CONVIVENCIA </a:t>
            </a:r>
            <a:r>
              <a:rPr lang="es-ES" dirty="0"/>
              <a:t>EN LOS CENTROS DOCENTES DE LA COMUNIDAD DE MADRID, </a:t>
            </a:r>
            <a:r>
              <a:rPr lang="es-ES" b="1" dirty="0"/>
              <a:t>MODIFICADO POR </a:t>
            </a:r>
            <a:r>
              <a:rPr lang="es-ES" dirty="0"/>
              <a:t>EL </a:t>
            </a:r>
            <a:r>
              <a:rPr lang="es-ES" b="1" dirty="0"/>
              <a:t>DECRETO</a:t>
            </a:r>
            <a:r>
              <a:rPr lang="es-ES" dirty="0"/>
              <a:t> </a:t>
            </a:r>
            <a:r>
              <a:rPr lang="es-ES" b="1" dirty="0"/>
              <a:t>60/2020, </a:t>
            </a:r>
            <a:r>
              <a:rPr lang="es-ES" dirty="0"/>
              <a:t>DE 29 DE JULIO.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D9EECB3-0A71-47C7-AECB-541ED2E4C5FC}"/>
              </a:ext>
            </a:extLst>
          </p:cNvPr>
          <p:cNvSpPr txBox="1"/>
          <p:nvPr/>
        </p:nvSpPr>
        <p:spPr>
          <a:xfrm>
            <a:off x="2190749" y="4791075"/>
            <a:ext cx="852487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ASESORAMIENTO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EQUIPO DE CONVIVENCIA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EQUIPO CONTRA EL ACOSO ESCOLAR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EQUIPO PARA EL ASESORAMIENTO EN MATERIA SOCIOEMOCIONAL AL ALUMNADO</a:t>
            </a:r>
          </a:p>
        </p:txBody>
      </p:sp>
    </p:spTree>
    <p:extLst>
      <p:ext uri="{BB962C8B-B14F-4D97-AF65-F5344CB8AC3E}">
        <p14:creationId xmlns:p14="http://schemas.microsoft.com/office/powerpoint/2010/main" val="386728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6DED0B44-2185-2DA0-5793-ADA29C85930E}"/>
              </a:ext>
            </a:extLst>
          </p:cNvPr>
          <p:cNvGrpSpPr/>
          <p:nvPr/>
        </p:nvGrpSpPr>
        <p:grpSpPr>
          <a:xfrm rot="5400000">
            <a:off x="9743281" y="4506122"/>
            <a:ext cx="3171823" cy="1531936"/>
            <a:chOff x="4875665" y="1430642"/>
            <a:chExt cx="2706234" cy="1082493"/>
          </a:xfrm>
        </p:grpSpPr>
        <p:sp>
          <p:nvSpPr>
            <p:cNvPr id="8" name="Flecha: cheurón 7">
              <a:extLst>
                <a:ext uri="{FF2B5EF4-FFF2-40B4-BE49-F238E27FC236}">
                  <a16:creationId xmlns:a16="http://schemas.microsoft.com/office/drawing/2014/main" id="{28308070-B9FC-5739-62F0-94488F18C20F}"/>
                </a:ext>
              </a:extLst>
            </p:cNvPr>
            <p:cNvSpPr/>
            <p:nvPr/>
          </p:nvSpPr>
          <p:spPr>
            <a:xfrm>
              <a:off x="4875665" y="1430642"/>
              <a:ext cx="2706234" cy="108249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lecha: cheurón 4">
              <a:extLst>
                <a:ext uri="{FF2B5EF4-FFF2-40B4-BE49-F238E27FC236}">
                  <a16:creationId xmlns:a16="http://schemas.microsoft.com/office/drawing/2014/main" id="{1E152BCA-5ADB-C4D4-DC04-E442D8B93098}"/>
                </a:ext>
              </a:extLst>
            </p:cNvPr>
            <p:cNvSpPr txBox="1"/>
            <p:nvPr/>
          </p:nvSpPr>
          <p:spPr>
            <a:xfrm>
              <a:off x="5282480" y="1430642"/>
              <a:ext cx="1758173" cy="10824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52007" tIns="17336" rIns="17336" bIns="17336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b="1" kern="1200" dirty="0"/>
                <a:t>ANEXO IV. 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b="1" kern="1200" dirty="0"/>
                <a:t>PLAN DE INTERVENCIÓN</a:t>
              </a:r>
              <a:r>
                <a:rPr lang="es-ES" sz="1300" kern="1200" dirty="0"/>
                <a:t>: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dirty="0"/>
                <a:t>IV A. MEDIDAS CAUTELARES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kern="1200" dirty="0"/>
                <a:t>IV.B ACTUACIONES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dirty="0"/>
                <a:t>IV.C EVALUACIÓN</a:t>
              </a:r>
              <a:endParaRPr lang="es-ES" sz="1300" kern="1200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5CDB19E-3291-3784-B903-4442E86A9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0" y="517525"/>
            <a:ext cx="75819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PROTOCOLO CONTRA EL ACOSO ESCOLAR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0EF06D8-DFF3-D200-E32B-96EC7F907B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09" y="1366417"/>
            <a:ext cx="3592906" cy="508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0A5581A-F23F-3850-8460-0F960C174ED0}"/>
              </a:ext>
            </a:extLst>
          </p:cNvPr>
          <p:cNvSpPr txBox="1"/>
          <p:nvPr/>
        </p:nvSpPr>
        <p:spPr>
          <a:xfrm>
            <a:off x="4507949" y="1843088"/>
            <a:ext cx="66770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hlinkClick r:id="rId3"/>
              </a:rPr>
              <a:t>https://www.educa2.madrid.org/web/sginspeccioneducativa/acoso</a:t>
            </a:r>
            <a:endParaRPr lang="es-ES" dirty="0"/>
          </a:p>
          <a:p>
            <a:endParaRPr lang="es-ES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BEDE83A0-164B-84B4-2BBD-80D69749B6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7591336"/>
              </p:ext>
            </p:extLst>
          </p:nvPr>
        </p:nvGraphicFramePr>
        <p:xfrm>
          <a:off x="4513261" y="1366417"/>
          <a:ext cx="7581900" cy="3890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2" name="Grupo 11">
            <a:extLst>
              <a:ext uri="{FF2B5EF4-FFF2-40B4-BE49-F238E27FC236}">
                <a16:creationId xmlns:a16="http://schemas.microsoft.com/office/drawing/2014/main" id="{80BC0754-F06A-1597-3340-67ABB4EAD0B1}"/>
              </a:ext>
            </a:extLst>
          </p:cNvPr>
          <p:cNvGrpSpPr/>
          <p:nvPr/>
        </p:nvGrpSpPr>
        <p:grpSpPr>
          <a:xfrm rot="10800000">
            <a:off x="7846461" y="4368582"/>
            <a:ext cx="2706234" cy="1572720"/>
            <a:chOff x="4875665" y="1211038"/>
            <a:chExt cx="2706234" cy="1572720"/>
          </a:xfrm>
        </p:grpSpPr>
        <p:sp>
          <p:nvSpPr>
            <p:cNvPr id="13" name="Flecha: cheurón 12">
              <a:extLst>
                <a:ext uri="{FF2B5EF4-FFF2-40B4-BE49-F238E27FC236}">
                  <a16:creationId xmlns:a16="http://schemas.microsoft.com/office/drawing/2014/main" id="{34B9D554-C93E-5FDD-615E-AECDF9F8DBD5}"/>
                </a:ext>
              </a:extLst>
            </p:cNvPr>
            <p:cNvSpPr/>
            <p:nvPr/>
          </p:nvSpPr>
          <p:spPr>
            <a:xfrm>
              <a:off x="4875665" y="1430642"/>
              <a:ext cx="2706234" cy="108249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lecha: cheurón 4">
              <a:extLst>
                <a:ext uri="{FF2B5EF4-FFF2-40B4-BE49-F238E27FC236}">
                  <a16:creationId xmlns:a16="http://schemas.microsoft.com/office/drawing/2014/main" id="{04396052-77DF-8FC9-5FD5-C179FAC0CDCC}"/>
                </a:ext>
              </a:extLst>
            </p:cNvPr>
            <p:cNvSpPr txBox="1"/>
            <p:nvPr/>
          </p:nvSpPr>
          <p:spPr>
            <a:xfrm rot="16200000">
              <a:off x="5528031" y="1370543"/>
              <a:ext cx="1572720" cy="12537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52007" tIns="17336" rIns="17336" bIns="17336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b="1" kern="1200" dirty="0"/>
                <a:t>ANEXO </a:t>
              </a:r>
              <a:r>
                <a:rPr lang="es-ES" sz="1300" b="1" dirty="0"/>
                <a:t>V</a:t>
              </a:r>
              <a:endParaRPr lang="es-ES" sz="1300" b="1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kern="1200" dirty="0"/>
                <a:t>INFORMACIÓN A FISCALIA DEL MENOR</a:t>
              </a: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30856B46-D8E6-7688-1FF4-0EE4A1328B56}"/>
              </a:ext>
            </a:extLst>
          </p:cNvPr>
          <p:cNvGrpSpPr/>
          <p:nvPr/>
        </p:nvGrpSpPr>
        <p:grpSpPr>
          <a:xfrm rot="10800000">
            <a:off x="5531082" y="4348001"/>
            <a:ext cx="2706234" cy="1572720"/>
            <a:chOff x="4875665" y="1211038"/>
            <a:chExt cx="2706234" cy="1572720"/>
          </a:xfrm>
        </p:grpSpPr>
        <p:sp>
          <p:nvSpPr>
            <p:cNvPr id="16" name="Flecha: cheurón 15">
              <a:extLst>
                <a:ext uri="{FF2B5EF4-FFF2-40B4-BE49-F238E27FC236}">
                  <a16:creationId xmlns:a16="http://schemas.microsoft.com/office/drawing/2014/main" id="{B2838653-49C4-BA69-49FF-C609694B95E5}"/>
                </a:ext>
              </a:extLst>
            </p:cNvPr>
            <p:cNvSpPr/>
            <p:nvPr/>
          </p:nvSpPr>
          <p:spPr>
            <a:xfrm>
              <a:off x="4875665" y="1430642"/>
              <a:ext cx="2706234" cy="108249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lecha: cheurón 4">
              <a:extLst>
                <a:ext uri="{FF2B5EF4-FFF2-40B4-BE49-F238E27FC236}">
                  <a16:creationId xmlns:a16="http://schemas.microsoft.com/office/drawing/2014/main" id="{FE8A769F-1419-D962-F12D-D87B54AF48EC}"/>
                </a:ext>
              </a:extLst>
            </p:cNvPr>
            <p:cNvSpPr txBox="1"/>
            <p:nvPr/>
          </p:nvSpPr>
          <p:spPr>
            <a:xfrm rot="16200000">
              <a:off x="5528031" y="1370543"/>
              <a:ext cx="1572720" cy="12537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52007" tIns="17336" rIns="17336" bIns="17336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b="1" kern="1200" dirty="0"/>
                <a:t>ANEXO </a:t>
              </a:r>
              <a:r>
                <a:rPr lang="es-ES" sz="1300" b="1" dirty="0"/>
                <a:t>VI</a:t>
              </a:r>
              <a:endParaRPr lang="es-ES" sz="1300" b="1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kern="1200" dirty="0"/>
                <a:t>INFORMACIÓN A </a:t>
              </a:r>
              <a:r>
                <a:rPr lang="es-ES" sz="1300" dirty="0"/>
                <a:t> LA DAT</a:t>
              </a:r>
              <a:endParaRPr lang="es-ES" sz="1300" kern="1200" dirty="0"/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2951D164-154C-6CDA-1372-8179EDAB05DB}"/>
              </a:ext>
            </a:extLst>
          </p:cNvPr>
          <p:cNvGrpSpPr/>
          <p:nvPr/>
        </p:nvGrpSpPr>
        <p:grpSpPr>
          <a:xfrm rot="10800000">
            <a:off x="3215703" y="4305505"/>
            <a:ext cx="2706234" cy="1572720"/>
            <a:chOff x="4875665" y="1211038"/>
            <a:chExt cx="2706234" cy="1572720"/>
          </a:xfrm>
        </p:grpSpPr>
        <p:sp>
          <p:nvSpPr>
            <p:cNvPr id="19" name="Flecha: cheurón 18">
              <a:extLst>
                <a:ext uri="{FF2B5EF4-FFF2-40B4-BE49-F238E27FC236}">
                  <a16:creationId xmlns:a16="http://schemas.microsoft.com/office/drawing/2014/main" id="{4B0E4D49-6136-8C57-E7EE-827C71970F63}"/>
                </a:ext>
              </a:extLst>
            </p:cNvPr>
            <p:cNvSpPr/>
            <p:nvPr/>
          </p:nvSpPr>
          <p:spPr>
            <a:xfrm>
              <a:off x="4875665" y="1430642"/>
              <a:ext cx="2706234" cy="108249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Flecha: cheurón 4">
              <a:extLst>
                <a:ext uri="{FF2B5EF4-FFF2-40B4-BE49-F238E27FC236}">
                  <a16:creationId xmlns:a16="http://schemas.microsoft.com/office/drawing/2014/main" id="{F7602D24-E822-DD00-5799-72A8194E00EE}"/>
                </a:ext>
              </a:extLst>
            </p:cNvPr>
            <p:cNvSpPr txBox="1"/>
            <p:nvPr/>
          </p:nvSpPr>
          <p:spPr>
            <a:xfrm rot="16200000">
              <a:off x="5528031" y="1370543"/>
              <a:ext cx="1572720" cy="12537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52007" tIns="17336" rIns="17336" bIns="17336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b="1" kern="1200" dirty="0"/>
                <a:t>ANEXO </a:t>
              </a:r>
              <a:r>
                <a:rPr lang="es-ES" sz="1300" b="1" dirty="0"/>
                <a:t>VII</a:t>
              </a:r>
              <a:endParaRPr lang="es-ES" sz="1300" b="1" kern="1200" dirty="0"/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dirty="0"/>
                <a:t>ACTA DE INFORMACIÓN A LA FAMILIA DEL PROCESO</a:t>
              </a:r>
              <a:endParaRPr lang="es-ES" sz="1300" kern="1200" dirty="0"/>
            </a:p>
          </p:txBody>
        </p:sp>
      </p:grp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B4F12C8-31FD-58CD-3DD5-6370D9FD4385}"/>
              </a:ext>
            </a:extLst>
          </p:cNvPr>
          <p:cNvSpPr txBox="1"/>
          <p:nvPr/>
        </p:nvSpPr>
        <p:spPr>
          <a:xfrm>
            <a:off x="4568819" y="5941302"/>
            <a:ext cx="5527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ENVIAR COPIA DE TODOS LOS ANEXOS A INSPECCIÓN Y AL EQUIPO CONTRA EL ACOSO ESCOLAR.</a:t>
            </a:r>
          </a:p>
        </p:txBody>
      </p:sp>
    </p:spTree>
    <p:extLst>
      <p:ext uri="{BB962C8B-B14F-4D97-AF65-F5344CB8AC3E}">
        <p14:creationId xmlns:p14="http://schemas.microsoft.com/office/powerpoint/2010/main" val="2022329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89C4A-ED8B-28FB-F2BF-F71F96171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175" y="101491"/>
            <a:ext cx="8143875" cy="1325563"/>
          </a:xfrm>
        </p:spPr>
        <p:txBody>
          <a:bodyPr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PROTOCOLO PARA PREVENCIÓN DE CONDUCTAS AUTOLESIVAS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0CAE2EE-97C2-FCCD-AF20-2BB2C7D5680D}"/>
              </a:ext>
            </a:extLst>
          </p:cNvPr>
          <p:cNvSpPr txBox="1"/>
          <p:nvPr/>
        </p:nvSpPr>
        <p:spPr>
          <a:xfrm>
            <a:off x="3709988" y="1228398"/>
            <a:ext cx="8305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https://www.educa2.madrid.org/web/sginspeccioneducativa/conductas-autolesivas</a:t>
            </a:r>
            <a:endParaRPr lang="es-ES" dirty="0"/>
          </a:p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3A0435F-9F5F-4FFC-056C-5EF3FE3F9498}"/>
              </a:ext>
            </a:extLst>
          </p:cNvPr>
          <p:cNvSpPr txBox="1"/>
          <p:nvPr/>
        </p:nvSpPr>
        <p:spPr>
          <a:xfrm>
            <a:off x="330995" y="5562787"/>
            <a:ext cx="36004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hlinkClick r:id="rId3" tooltip="https://autismodiario.com/2017/03/27/cambios-conductuales-ninos-autismo-lo-deben-explorar-los-medicos/"/>
              </a:rPr>
              <a:t>Esta foto</a:t>
            </a:r>
            <a:r>
              <a:rPr lang="es-ES" sz="900" dirty="0"/>
              <a:t> de Autor desconocido está bajo licencia </a:t>
            </a:r>
            <a:r>
              <a:rPr lang="es-ES" sz="900" dirty="0">
                <a:hlinkClick r:id="rId4" tooltip="https://creativecommons.org/licenses/by-nc-nd/3.0/"/>
              </a:rPr>
              <a:t>CC BY-NC-ND</a:t>
            </a:r>
            <a:endParaRPr lang="es-ES" sz="9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F17D703-B776-B60C-DA1E-8AAB64DFD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" y="294344"/>
            <a:ext cx="3224213" cy="371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70A4CF1-9807-A28C-6C21-B887690F451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502297" y="3490881"/>
            <a:ext cx="2762541" cy="2071906"/>
          </a:xfrm>
          <a:prstGeom prst="rect">
            <a:avLst/>
          </a:prstGeom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4AEA66E7-3F98-F9B1-C0C6-0E9453A2B8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0086186"/>
              </p:ext>
            </p:extLst>
          </p:nvPr>
        </p:nvGraphicFramePr>
        <p:xfrm>
          <a:off x="4152901" y="1588225"/>
          <a:ext cx="7391400" cy="5168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7C0784D2-B8B4-374B-946F-86C3030A0E98}"/>
              </a:ext>
            </a:extLst>
          </p:cNvPr>
          <p:cNvSpPr txBox="1"/>
          <p:nvPr/>
        </p:nvSpPr>
        <p:spPr>
          <a:xfrm>
            <a:off x="247650" y="6038850"/>
            <a:ext cx="3462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CUSTODIA EN EL CENTRO DE LOS ANEXOS</a:t>
            </a:r>
          </a:p>
        </p:txBody>
      </p:sp>
    </p:spTree>
    <p:extLst>
      <p:ext uri="{BB962C8B-B14F-4D97-AF65-F5344CB8AC3E}">
        <p14:creationId xmlns:p14="http://schemas.microsoft.com/office/powerpoint/2010/main" val="320572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 (Trans) Banda:">
            <a:extLst>
              <a:ext uri="{FF2B5EF4-FFF2-40B4-BE49-F238E27FC236}">
                <a16:creationId xmlns:a16="http://schemas.microsoft.com/office/drawing/2014/main" id="{0783E171-8073-DBAA-BB8C-521B54396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1" y="474321"/>
            <a:ext cx="3939177" cy="220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9163DF0-8647-76DC-E2CD-C6ED3478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1593" y="585369"/>
            <a:ext cx="7191595" cy="1325563"/>
          </a:xfrm>
        </p:spPr>
        <p:txBody>
          <a:bodyPr>
            <a:normAutofit fontScale="90000"/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PROTOCOLO PARA LA PREVENCIÓN DEL RIESGO DE PERTENECIA A GRUPOS JUVENILES VIOLENTOS</a:t>
            </a:r>
          </a:p>
        </p:txBody>
      </p:sp>
      <p:graphicFrame>
        <p:nvGraphicFramePr>
          <p:cNvPr id="6" name="Marcador de contenido 3">
            <a:extLst>
              <a:ext uri="{FF2B5EF4-FFF2-40B4-BE49-F238E27FC236}">
                <a16:creationId xmlns:a16="http://schemas.microsoft.com/office/drawing/2014/main" id="{A00DD833-F35E-A4DE-1612-75B5F83BD0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190104"/>
              </p:ext>
            </p:extLst>
          </p:nvPr>
        </p:nvGraphicFramePr>
        <p:xfrm>
          <a:off x="1324441" y="2072974"/>
          <a:ext cx="6524625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upo 6">
            <a:extLst>
              <a:ext uri="{FF2B5EF4-FFF2-40B4-BE49-F238E27FC236}">
                <a16:creationId xmlns:a16="http://schemas.microsoft.com/office/drawing/2014/main" id="{A8860A80-DA7E-BD3C-ABA1-8207A4044168}"/>
              </a:ext>
            </a:extLst>
          </p:cNvPr>
          <p:cNvGrpSpPr/>
          <p:nvPr/>
        </p:nvGrpSpPr>
        <p:grpSpPr>
          <a:xfrm>
            <a:off x="7993383" y="3295019"/>
            <a:ext cx="363365" cy="425069"/>
            <a:chOff x="4290705" y="1349565"/>
            <a:chExt cx="363365" cy="425069"/>
          </a:xfrm>
        </p:grpSpPr>
        <p:sp>
          <p:nvSpPr>
            <p:cNvPr id="8" name="Flecha: a la derecha 7">
              <a:extLst>
                <a:ext uri="{FF2B5EF4-FFF2-40B4-BE49-F238E27FC236}">
                  <a16:creationId xmlns:a16="http://schemas.microsoft.com/office/drawing/2014/main" id="{17E44A90-6F90-D690-8153-BAC477FD0538}"/>
                </a:ext>
              </a:extLst>
            </p:cNvPr>
            <p:cNvSpPr/>
            <p:nvPr/>
          </p:nvSpPr>
          <p:spPr>
            <a:xfrm>
              <a:off x="4290705" y="1349565"/>
              <a:ext cx="363365" cy="42506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lecha: a la derecha 4">
              <a:extLst>
                <a:ext uri="{FF2B5EF4-FFF2-40B4-BE49-F238E27FC236}">
                  <a16:creationId xmlns:a16="http://schemas.microsoft.com/office/drawing/2014/main" id="{8EB89B79-CDA6-F94D-67D8-EB18E12335EF}"/>
                </a:ext>
              </a:extLst>
            </p:cNvPr>
            <p:cNvSpPr txBox="1"/>
            <p:nvPr/>
          </p:nvSpPr>
          <p:spPr>
            <a:xfrm>
              <a:off x="4290705" y="1434579"/>
              <a:ext cx="254356" cy="2550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800" kern="1200"/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ABDAF5DE-68DF-1F2E-0DEC-4E628A7D8A0D}"/>
              </a:ext>
            </a:extLst>
          </p:cNvPr>
          <p:cNvGrpSpPr/>
          <p:nvPr/>
        </p:nvGrpSpPr>
        <p:grpSpPr>
          <a:xfrm>
            <a:off x="8531063" y="2846918"/>
            <a:ext cx="1862255" cy="1164164"/>
            <a:chOff x="4804902" y="1047903"/>
            <a:chExt cx="1713988" cy="1028393"/>
          </a:xfrm>
        </p:grpSpPr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AE944408-43F7-1B86-0112-96D7ECF1907D}"/>
                </a:ext>
              </a:extLst>
            </p:cNvPr>
            <p:cNvSpPr/>
            <p:nvPr/>
          </p:nvSpPr>
          <p:spPr>
            <a:xfrm>
              <a:off x="4804902" y="1047903"/>
              <a:ext cx="1713988" cy="10283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ángulo: esquinas redondeadas 6">
              <a:extLst>
                <a:ext uri="{FF2B5EF4-FFF2-40B4-BE49-F238E27FC236}">
                  <a16:creationId xmlns:a16="http://schemas.microsoft.com/office/drawing/2014/main" id="{85FCFF5D-9541-DE6D-52A8-57B9BC862CBD}"/>
                </a:ext>
              </a:extLst>
            </p:cNvPr>
            <p:cNvSpPr txBox="1"/>
            <p:nvPr/>
          </p:nvSpPr>
          <p:spPr>
            <a:xfrm>
              <a:off x="4835023" y="1078024"/>
              <a:ext cx="1653746" cy="968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b="1" kern="1200" dirty="0"/>
                <a:t>ANEXO IV </a:t>
              </a:r>
            </a:p>
            <a:p>
              <a:pPr lvl="0" algn="ctr"/>
              <a:r>
                <a:rPr lang="es-ES" sz="1400" b="1" dirty="0"/>
                <a:t>APERTURA O NO DEL PLAN INDIVIDUALIZADO DE PREVENCIÓN</a:t>
              </a: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93FCD86E-B62F-CD2D-FC39-6666721D7EB7}"/>
              </a:ext>
            </a:extLst>
          </p:cNvPr>
          <p:cNvGrpSpPr/>
          <p:nvPr/>
        </p:nvGrpSpPr>
        <p:grpSpPr>
          <a:xfrm rot="5400000">
            <a:off x="9185305" y="4112844"/>
            <a:ext cx="363365" cy="425069"/>
            <a:chOff x="4290705" y="1349565"/>
            <a:chExt cx="363365" cy="425069"/>
          </a:xfrm>
        </p:grpSpPr>
        <p:sp>
          <p:nvSpPr>
            <p:cNvPr id="14" name="Flecha: a la derecha 13">
              <a:extLst>
                <a:ext uri="{FF2B5EF4-FFF2-40B4-BE49-F238E27FC236}">
                  <a16:creationId xmlns:a16="http://schemas.microsoft.com/office/drawing/2014/main" id="{6D17CB28-10C1-1420-5D78-7CDB68C266E2}"/>
                </a:ext>
              </a:extLst>
            </p:cNvPr>
            <p:cNvSpPr/>
            <p:nvPr/>
          </p:nvSpPr>
          <p:spPr>
            <a:xfrm>
              <a:off x="4290705" y="1349565"/>
              <a:ext cx="363365" cy="42506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lecha: a la derecha 4">
              <a:extLst>
                <a:ext uri="{FF2B5EF4-FFF2-40B4-BE49-F238E27FC236}">
                  <a16:creationId xmlns:a16="http://schemas.microsoft.com/office/drawing/2014/main" id="{ABB23401-ADFC-200C-63B3-69027B033B01}"/>
                </a:ext>
              </a:extLst>
            </p:cNvPr>
            <p:cNvSpPr txBox="1"/>
            <p:nvPr/>
          </p:nvSpPr>
          <p:spPr>
            <a:xfrm>
              <a:off x="4290705" y="1434579"/>
              <a:ext cx="254356" cy="2550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800" kern="1200"/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0BC7CD2C-E0E5-3A13-8AE8-9873479FEA3E}"/>
              </a:ext>
            </a:extLst>
          </p:cNvPr>
          <p:cNvGrpSpPr/>
          <p:nvPr/>
        </p:nvGrpSpPr>
        <p:grpSpPr>
          <a:xfrm rot="5400000">
            <a:off x="8614060" y="4420322"/>
            <a:ext cx="2003012" cy="1958475"/>
            <a:chOff x="4596748" y="609814"/>
            <a:chExt cx="2003012" cy="1555719"/>
          </a:xfrm>
        </p:grpSpPr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63622448-A2B8-F8C2-D2CB-CC4D1862B988}"/>
                </a:ext>
              </a:extLst>
            </p:cNvPr>
            <p:cNvSpPr/>
            <p:nvPr/>
          </p:nvSpPr>
          <p:spPr>
            <a:xfrm>
              <a:off x="4804903" y="699049"/>
              <a:ext cx="1713988" cy="13772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/>
            <a:lstStyle/>
            <a:p>
              <a:endParaRPr lang="es-ES" sz="1050"/>
            </a:p>
          </p:txBody>
        </p:sp>
        <p:sp>
          <p:nvSpPr>
            <p:cNvPr id="18" name="Rectángulo: esquinas redondeadas 6">
              <a:extLst>
                <a:ext uri="{FF2B5EF4-FFF2-40B4-BE49-F238E27FC236}">
                  <a16:creationId xmlns:a16="http://schemas.microsoft.com/office/drawing/2014/main" id="{9832A111-0CF2-BE5D-22E2-C2B7417C9B0A}"/>
                </a:ext>
              </a:extLst>
            </p:cNvPr>
            <p:cNvSpPr txBox="1"/>
            <p:nvPr/>
          </p:nvSpPr>
          <p:spPr>
            <a:xfrm>
              <a:off x="4596748" y="609814"/>
              <a:ext cx="2003012" cy="15557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144780" tIns="144780" rIns="144780" bIns="144780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b="1" kern="1200" dirty="0"/>
                <a:t>ANEXO V </a:t>
              </a:r>
            </a:p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/>
                <a:t>PLAN INDIVIDUALIZADO DE PREVENCIÓN, PROTECCIÓN E INTERVENCIÓN</a:t>
              </a: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3FB661D1-8801-D25D-45F9-57988198D83F}"/>
              </a:ext>
            </a:extLst>
          </p:cNvPr>
          <p:cNvGrpSpPr/>
          <p:nvPr/>
        </p:nvGrpSpPr>
        <p:grpSpPr>
          <a:xfrm rot="10800000">
            <a:off x="8167698" y="5262628"/>
            <a:ext cx="363365" cy="425069"/>
            <a:chOff x="4290705" y="1349565"/>
            <a:chExt cx="363365" cy="425069"/>
          </a:xfrm>
        </p:grpSpPr>
        <p:sp>
          <p:nvSpPr>
            <p:cNvPr id="20" name="Flecha: a la derecha 19">
              <a:extLst>
                <a:ext uri="{FF2B5EF4-FFF2-40B4-BE49-F238E27FC236}">
                  <a16:creationId xmlns:a16="http://schemas.microsoft.com/office/drawing/2014/main" id="{7C219934-8CE1-B806-BAF2-F757AEF19480}"/>
                </a:ext>
              </a:extLst>
            </p:cNvPr>
            <p:cNvSpPr/>
            <p:nvPr/>
          </p:nvSpPr>
          <p:spPr>
            <a:xfrm>
              <a:off x="4290705" y="1349565"/>
              <a:ext cx="363365" cy="42506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Flecha: a la derecha 4">
              <a:extLst>
                <a:ext uri="{FF2B5EF4-FFF2-40B4-BE49-F238E27FC236}">
                  <a16:creationId xmlns:a16="http://schemas.microsoft.com/office/drawing/2014/main" id="{50BF0CB1-4566-BB59-DF50-76CB3141D89C}"/>
                </a:ext>
              </a:extLst>
            </p:cNvPr>
            <p:cNvSpPr txBox="1"/>
            <p:nvPr/>
          </p:nvSpPr>
          <p:spPr>
            <a:xfrm>
              <a:off x="4290705" y="1434579"/>
              <a:ext cx="254356" cy="2550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800" kern="1200"/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C0F34B1-DC07-0D99-CBF8-2111AD8A7BD0}"/>
              </a:ext>
            </a:extLst>
          </p:cNvPr>
          <p:cNvGrpSpPr/>
          <p:nvPr/>
        </p:nvGrpSpPr>
        <p:grpSpPr>
          <a:xfrm>
            <a:off x="5982509" y="5023725"/>
            <a:ext cx="2084882" cy="1028393"/>
            <a:chOff x="4804902" y="1047903"/>
            <a:chExt cx="1713988" cy="1028393"/>
          </a:xfrm>
        </p:grpSpPr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08612CD8-7BA0-D21E-6A14-94BC62EC25EA}"/>
                </a:ext>
              </a:extLst>
            </p:cNvPr>
            <p:cNvSpPr/>
            <p:nvPr/>
          </p:nvSpPr>
          <p:spPr>
            <a:xfrm>
              <a:off x="4804902" y="1047903"/>
              <a:ext cx="1713988" cy="10283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ángulo: esquinas redondeadas 6">
              <a:extLst>
                <a:ext uri="{FF2B5EF4-FFF2-40B4-BE49-F238E27FC236}">
                  <a16:creationId xmlns:a16="http://schemas.microsoft.com/office/drawing/2014/main" id="{D917AB57-074F-2B66-A17C-D9A4DD74B0EA}"/>
                </a:ext>
              </a:extLst>
            </p:cNvPr>
            <p:cNvSpPr txBox="1"/>
            <p:nvPr/>
          </p:nvSpPr>
          <p:spPr>
            <a:xfrm>
              <a:off x="4835023" y="1078024"/>
              <a:ext cx="1653746" cy="968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b="1" kern="1200" dirty="0"/>
                <a:t>ANEXO VI </a:t>
              </a:r>
              <a:r>
                <a:rPr lang="es-ES" sz="1600" kern="1200" dirty="0"/>
                <a:t>COMUNICACIÓN A LA DAT Y EQUIPO DE CONVIVENCIA</a:t>
              </a: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9B8A46F0-CE8D-CB41-70ED-317A62166812}"/>
              </a:ext>
            </a:extLst>
          </p:cNvPr>
          <p:cNvGrpSpPr/>
          <p:nvPr/>
        </p:nvGrpSpPr>
        <p:grpSpPr>
          <a:xfrm rot="10800000">
            <a:off x="5525910" y="5262627"/>
            <a:ext cx="363365" cy="425069"/>
            <a:chOff x="4290705" y="1349565"/>
            <a:chExt cx="363365" cy="425069"/>
          </a:xfrm>
        </p:grpSpPr>
        <p:sp>
          <p:nvSpPr>
            <p:cNvPr id="26" name="Flecha: a la derecha 25">
              <a:extLst>
                <a:ext uri="{FF2B5EF4-FFF2-40B4-BE49-F238E27FC236}">
                  <a16:creationId xmlns:a16="http://schemas.microsoft.com/office/drawing/2014/main" id="{E334A648-8809-88F7-8381-325E874AF527}"/>
                </a:ext>
              </a:extLst>
            </p:cNvPr>
            <p:cNvSpPr/>
            <p:nvPr/>
          </p:nvSpPr>
          <p:spPr>
            <a:xfrm>
              <a:off x="4290705" y="1349565"/>
              <a:ext cx="363365" cy="42506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Flecha: a la derecha 4">
              <a:extLst>
                <a:ext uri="{FF2B5EF4-FFF2-40B4-BE49-F238E27FC236}">
                  <a16:creationId xmlns:a16="http://schemas.microsoft.com/office/drawing/2014/main" id="{1D78F8C3-F369-BBBE-4D32-DF49497AA246}"/>
                </a:ext>
              </a:extLst>
            </p:cNvPr>
            <p:cNvSpPr txBox="1"/>
            <p:nvPr/>
          </p:nvSpPr>
          <p:spPr>
            <a:xfrm>
              <a:off x="4290705" y="1434579"/>
              <a:ext cx="254356" cy="2550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800" kern="1200"/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4B3AC621-1344-AEC0-C0D1-60D7F5B77A5D}"/>
              </a:ext>
            </a:extLst>
          </p:cNvPr>
          <p:cNvGrpSpPr/>
          <p:nvPr/>
        </p:nvGrpSpPr>
        <p:grpSpPr>
          <a:xfrm>
            <a:off x="3699583" y="4993604"/>
            <a:ext cx="1713988" cy="1028393"/>
            <a:chOff x="4804902" y="1047903"/>
            <a:chExt cx="1713988" cy="1028393"/>
          </a:xfrm>
        </p:grpSpPr>
        <p:sp>
          <p:nvSpPr>
            <p:cNvPr id="29" name="Rectángulo: esquinas redondeadas 28">
              <a:extLst>
                <a:ext uri="{FF2B5EF4-FFF2-40B4-BE49-F238E27FC236}">
                  <a16:creationId xmlns:a16="http://schemas.microsoft.com/office/drawing/2014/main" id="{474DAA03-5E43-7DC7-984C-C4C6AB02A3B4}"/>
                </a:ext>
              </a:extLst>
            </p:cNvPr>
            <p:cNvSpPr/>
            <p:nvPr/>
          </p:nvSpPr>
          <p:spPr>
            <a:xfrm>
              <a:off x="4804902" y="1047903"/>
              <a:ext cx="1713988" cy="10283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ángulo: esquinas redondeadas 6">
              <a:extLst>
                <a:ext uri="{FF2B5EF4-FFF2-40B4-BE49-F238E27FC236}">
                  <a16:creationId xmlns:a16="http://schemas.microsoft.com/office/drawing/2014/main" id="{E1EC87E5-FDDE-CB45-95FE-48E470B99D0E}"/>
                </a:ext>
              </a:extLst>
            </p:cNvPr>
            <p:cNvSpPr txBox="1"/>
            <p:nvPr/>
          </p:nvSpPr>
          <p:spPr>
            <a:xfrm>
              <a:off x="4835023" y="1078024"/>
              <a:ext cx="1653746" cy="968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b="1" kern="1200" dirty="0"/>
                <a:t>ANEXO VII</a:t>
              </a:r>
              <a:r>
                <a:rPr lang="es-ES" sz="1600" kern="1200" dirty="0"/>
                <a:t> COLABORACIÓN CON SERVICIOS EXTERNOS</a:t>
              </a:r>
            </a:p>
          </p:txBody>
        </p:sp>
      </p:grpSp>
      <p:sp>
        <p:nvSpPr>
          <p:cNvPr id="32" name="CuadroTexto 31">
            <a:extLst>
              <a:ext uri="{FF2B5EF4-FFF2-40B4-BE49-F238E27FC236}">
                <a16:creationId xmlns:a16="http://schemas.microsoft.com/office/drawing/2014/main" id="{07F08BB8-22FB-42AD-14BD-69E4CA43BB8A}"/>
              </a:ext>
            </a:extLst>
          </p:cNvPr>
          <p:cNvSpPr txBox="1"/>
          <p:nvPr/>
        </p:nvSpPr>
        <p:spPr>
          <a:xfrm>
            <a:off x="4550695" y="2017416"/>
            <a:ext cx="71915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hlinkClick r:id="rId8"/>
              </a:rPr>
              <a:t>https://www.educa2.madrid.org/web/sginspeccioneducativa/grupos-juveniles-violentos</a:t>
            </a:r>
            <a:endParaRPr lang="es-ES" dirty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989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dicciones, diagnóstico, tipo y tratamiento a seguir">
            <a:extLst>
              <a:ext uri="{FF2B5EF4-FFF2-40B4-BE49-F238E27FC236}">
                <a16:creationId xmlns:a16="http://schemas.microsoft.com/office/drawing/2014/main" id="{0A620FAD-B40A-0028-24FE-A34882E9F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662" y="380324"/>
            <a:ext cx="3355290" cy="176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9163DF0-8647-76DC-E2CD-C6ED3478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03" y="290529"/>
            <a:ext cx="8920861" cy="1369161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PROTOCOLO PARA LA PREVENCIÓN DEL CONSUMO DE SUSTANCIAS ADICTIVAS POR LOS ALUMNOS DE LOS CENTROS EDUCATIVOS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5991AC7-8A44-1BB8-884A-DF2DBF9862FF}"/>
              </a:ext>
            </a:extLst>
          </p:cNvPr>
          <p:cNvSpPr txBox="1"/>
          <p:nvPr/>
        </p:nvSpPr>
        <p:spPr>
          <a:xfrm>
            <a:off x="247649" y="1836816"/>
            <a:ext cx="87534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hlinkClick r:id="rId3"/>
              </a:rPr>
              <a:t>https://www.educa2.madrid.org/web/sginspeccioneducativa/prevencion-de-drogadiccion</a:t>
            </a:r>
            <a:endParaRPr lang="es-ES" dirty="0"/>
          </a:p>
          <a:p>
            <a:endParaRPr lang="es-ES" dirty="0"/>
          </a:p>
        </p:txBody>
      </p:sp>
      <p:graphicFrame>
        <p:nvGraphicFramePr>
          <p:cNvPr id="31" name="Marcador de contenido 3">
            <a:extLst>
              <a:ext uri="{FF2B5EF4-FFF2-40B4-BE49-F238E27FC236}">
                <a16:creationId xmlns:a16="http://schemas.microsoft.com/office/drawing/2014/main" id="{C3860EEE-C83B-AED4-96BF-F476C5ABE6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461825"/>
              </p:ext>
            </p:extLst>
          </p:nvPr>
        </p:nvGraphicFramePr>
        <p:xfrm>
          <a:off x="383537" y="1866900"/>
          <a:ext cx="6524625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2" name="Grupo 31">
            <a:extLst>
              <a:ext uri="{FF2B5EF4-FFF2-40B4-BE49-F238E27FC236}">
                <a16:creationId xmlns:a16="http://schemas.microsoft.com/office/drawing/2014/main" id="{313CA237-AEA5-DA12-B994-38CA12488A52}"/>
              </a:ext>
            </a:extLst>
          </p:cNvPr>
          <p:cNvGrpSpPr/>
          <p:nvPr/>
        </p:nvGrpSpPr>
        <p:grpSpPr>
          <a:xfrm>
            <a:off x="7052479" y="3088945"/>
            <a:ext cx="363365" cy="425069"/>
            <a:chOff x="4290705" y="1349565"/>
            <a:chExt cx="363365" cy="425069"/>
          </a:xfrm>
        </p:grpSpPr>
        <p:sp>
          <p:nvSpPr>
            <p:cNvPr id="33" name="Flecha: a la derecha 32">
              <a:extLst>
                <a:ext uri="{FF2B5EF4-FFF2-40B4-BE49-F238E27FC236}">
                  <a16:creationId xmlns:a16="http://schemas.microsoft.com/office/drawing/2014/main" id="{8CC1AE7C-3342-2516-8D56-6A4ED607AFEF}"/>
                </a:ext>
              </a:extLst>
            </p:cNvPr>
            <p:cNvSpPr/>
            <p:nvPr/>
          </p:nvSpPr>
          <p:spPr>
            <a:xfrm>
              <a:off x="4290705" y="1349565"/>
              <a:ext cx="363365" cy="42506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Flecha: a la derecha 4">
              <a:extLst>
                <a:ext uri="{FF2B5EF4-FFF2-40B4-BE49-F238E27FC236}">
                  <a16:creationId xmlns:a16="http://schemas.microsoft.com/office/drawing/2014/main" id="{4BB21475-9750-AAEF-03A8-28385B953120}"/>
                </a:ext>
              </a:extLst>
            </p:cNvPr>
            <p:cNvSpPr txBox="1"/>
            <p:nvPr/>
          </p:nvSpPr>
          <p:spPr>
            <a:xfrm>
              <a:off x="4290705" y="1434579"/>
              <a:ext cx="254356" cy="2550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800" kern="1200"/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7E63B810-55A8-48EE-AF7C-5AE679806C05}"/>
              </a:ext>
            </a:extLst>
          </p:cNvPr>
          <p:cNvGrpSpPr/>
          <p:nvPr/>
        </p:nvGrpSpPr>
        <p:grpSpPr>
          <a:xfrm>
            <a:off x="7590159" y="2640844"/>
            <a:ext cx="1862255" cy="1164164"/>
            <a:chOff x="4804902" y="1047903"/>
            <a:chExt cx="1713988" cy="1028393"/>
          </a:xfrm>
        </p:grpSpPr>
        <p:sp>
          <p:nvSpPr>
            <p:cNvPr id="36" name="Rectángulo: esquinas redondeadas 35">
              <a:extLst>
                <a:ext uri="{FF2B5EF4-FFF2-40B4-BE49-F238E27FC236}">
                  <a16:creationId xmlns:a16="http://schemas.microsoft.com/office/drawing/2014/main" id="{FDD41D6D-9276-056E-91E8-5CD305BED198}"/>
                </a:ext>
              </a:extLst>
            </p:cNvPr>
            <p:cNvSpPr/>
            <p:nvPr/>
          </p:nvSpPr>
          <p:spPr>
            <a:xfrm>
              <a:off x="4804902" y="1047903"/>
              <a:ext cx="1713988" cy="10283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ectángulo: esquinas redondeadas 6">
              <a:extLst>
                <a:ext uri="{FF2B5EF4-FFF2-40B4-BE49-F238E27FC236}">
                  <a16:creationId xmlns:a16="http://schemas.microsoft.com/office/drawing/2014/main" id="{0A7E6B85-E5FF-4163-E215-45864C38D7FD}"/>
                </a:ext>
              </a:extLst>
            </p:cNvPr>
            <p:cNvSpPr txBox="1"/>
            <p:nvPr/>
          </p:nvSpPr>
          <p:spPr>
            <a:xfrm>
              <a:off x="4835023" y="1078024"/>
              <a:ext cx="1653746" cy="968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b="1" kern="1200" dirty="0"/>
                <a:t>ANEXO IV </a:t>
              </a:r>
            </a:p>
            <a:p>
              <a:pPr lvl="0" algn="ctr"/>
              <a:r>
                <a:rPr lang="es-ES" sz="1400" b="1" dirty="0"/>
                <a:t>APERTURA O NO DEL PLAN INDIVIDUALIZADO DE PREVENCIÓN</a:t>
              </a: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12956061-AA56-0542-ADBE-B1ECFB9D337C}"/>
              </a:ext>
            </a:extLst>
          </p:cNvPr>
          <p:cNvGrpSpPr/>
          <p:nvPr/>
        </p:nvGrpSpPr>
        <p:grpSpPr>
          <a:xfrm rot="5400000">
            <a:off x="8244401" y="3906770"/>
            <a:ext cx="363365" cy="425069"/>
            <a:chOff x="4290705" y="1349565"/>
            <a:chExt cx="363365" cy="425069"/>
          </a:xfrm>
        </p:grpSpPr>
        <p:sp>
          <p:nvSpPr>
            <p:cNvPr id="39" name="Flecha: a la derecha 38">
              <a:extLst>
                <a:ext uri="{FF2B5EF4-FFF2-40B4-BE49-F238E27FC236}">
                  <a16:creationId xmlns:a16="http://schemas.microsoft.com/office/drawing/2014/main" id="{E8D76B4F-1A35-19F0-B408-299DE826A16D}"/>
                </a:ext>
              </a:extLst>
            </p:cNvPr>
            <p:cNvSpPr/>
            <p:nvPr/>
          </p:nvSpPr>
          <p:spPr>
            <a:xfrm>
              <a:off x="4290705" y="1349565"/>
              <a:ext cx="363365" cy="42506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Flecha: a la derecha 4">
              <a:extLst>
                <a:ext uri="{FF2B5EF4-FFF2-40B4-BE49-F238E27FC236}">
                  <a16:creationId xmlns:a16="http://schemas.microsoft.com/office/drawing/2014/main" id="{B4F17C12-6783-B0E3-7BB6-561A21407950}"/>
                </a:ext>
              </a:extLst>
            </p:cNvPr>
            <p:cNvSpPr txBox="1"/>
            <p:nvPr/>
          </p:nvSpPr>
          <p:spPr>
            <a:xfrm>
              <a:off x="4290705" y="1434579"/>
              <a:ext cx="254356" cy="2550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800" kern="1200"/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EBB20E46-0BB0-82B8-8812-1254E99104EC}"/>
              </a:ext>
            </a:extLst>
          </p:cNvPr>
          <p:cNvGrpSpPr/>
          <p:nvPr/>
        </p:nvGrpSpPr>
        <p:grpSpPr>
          <a:xfrm rot="5400000">
            <a:off x="7673156" y="4214248"/>
            <a:ext cx="2003012" cy="1958475"/>
            <a:chOff x="4596748" y="609814"/>
            <a:chExt cx="2003012" cy="1555719"/>
          </a:xfrm>
        </p:grpSpPr>
        <p:sp>
          <p:nvSpPr>
            <p:cNvPr id="42" name="Rectángulo: esquinas redondeadas 41">
              <a:extLst>
                <a:ext uri="{FF2B5EF4-FFF2-40B4-BE49-F238E27FC236}">
                  <a16:creationId xmlns:a16="http://schemas.microsoft.com/office/drawing/2014/main" id="{76A17C23-F60A-59D0-E9E7-76EAB7DEBC18}"/>
                </a:ext>
              </a:extLst>
            </p:cNvPr>
            <p:cNvSpPr/>
            <p:nvPr/>
          </p:nvSpPr>
          <p:spPr>
            <a:xfrm>
              <a:off x="4804903" y="699049"/>
              <a:ext cx="1713988" cy="13772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vert270"/>
            <a:lstStyle/>
            <a:p>
              <a:endParaRPr lang="es-ES" sz="1050"/>
            </a:p>
          </p:txBody>
        </p:sp>
        <p:sp>
          <p:nvSpPr>
            <p:cNvPr id="43" name="Rectángulo: esquinas redondeadas 6">
              <a:extLst>
                <a:ext uri="{FF2B5EF4-FFF2-40B4-BE49-F238E27FC236}">
                  <a16:creationId xmlns:a16="http://schemas.microsoft.com/office/drawing/2014/main" id="{E1D6B6D9-470A-FA08-256E-AB17C9734B2B}"/>
                </a:ext>
              </a:extLst>
            </p:cNvPr>
            <p:cNvSpPr txBox="1"/>
            <p:nvPr/>
          </p:nvSpPr>
          <p:spPr>
            <a:xfrm>
              <a:off x="4596748" y="609814"/>
              <a:ext cx="2003012" cy="15557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144780" tIns="144780" rIns="144780" bIns="144780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b="1" kern="1200" dirty="0"/>
                <a:t>ANEXO V </a:t>
              </a:r>
            </a:p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kern="1200" dirty="0"/>
                <a:t>PLAN INDIVIDUALIZADO DE PREVENCIÓN, PROTECCIÓN E INTERVENCIÓN</a:t>
              </a: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B87EC638-D7A9-D755-671F-A6000AD1783A}"/>
              </a:ext>
            </a:extLst>
          </p:cNvPr>
          <p:cNvGrpSpPr/>
          <p:nvPr/>
        </p:nvGrpSpPr>
        <p:grpSpPr>
          <a:xfrm rot="10800000">
            <a:off x="7226794" y="5056554"/>
            <a:ext cx="363365" cy="425069"/>
            <a:chOff x="4290705" y="1349565"/>
            <a:chExt cx="363365" cy="425069"/>
          </a:xfrm>
        </p:grpSpPr>
        <p:sp>
          <p:nvSpPr>
            <p:cNvPr id="45" name="Flecha: a la derecha 44">
              <a:extLst>
                <a:ext uri="{FF2B5EF4-FFF2-40B4-BE49-F238E27FC236}">
                  <a16:creationId xmlns:a16="http://schemas.microsoft.com/office/drawing/2014/main" id="{E7D8C2A5-FCBE-6536-0E47-10E75B64FDA7}"/>
                </a:ext>
              </a:extLst>
            </p:cNvPr>
            <p:cNvSpPr/>
            <p:nvPr/>
          </p:nvSpPr>
          <p:spPr>
            <a:xfrm>
              <a:off x="4290705" y="1349565"/>
              <a:ext cx="363365" cy="42506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Flecha: a la derecha 4">
              <a:extLst>
                <a:ext uri="{FF2B5EF4-FFF2-40B4-BE49-F238E27FC236}">
                  <a16:creationId xmlns:a16="http://schemas.microsoft.com/office/drawing/2014/main" id="{4A097B01-8691-F10C-BF2F-9E49C94089C0}"/>
                </a:ext>
              </a:extLst>
            </p:cNvPr>
            <p:cNvSpPr txBox="1"/>
            <p:nvPr/>
          </p:nvSpPr>
          <p:spPr>
            <a:xfrm>
              <a:off x="4290705" y="1434579"/>
              <a:ext cx="254356" cy="2550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800" kern="1200"/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2FBEECF8-48B1-458E-9633-FD6ADBA19552}"/>
              </a:ext>
            </a:extLst>
          </p:cNvPr>
          <p:cNvGrpSpPr/>
          <p:nvPr/>
        </p:nvGrpSpPr>
        <p:grpSpPr>
          <a:xfrm>
            <a:off x="5041605" y="4817651"/>
            <a:ext cx="2084882" cy="1028393"/>
            <a:chOff x="4804902" y="1047903"/>
            <a:chExt cx="1713988" cy="1028393"/>
          </a:xfrm>
        </p:grpSpPr>
        <p:sp>
          <p:nvSpPr>
            <p:cNvPr id="48" name="Rectángulo: esquinas redondeadas 47">
              <a:extLst>
                <a:ext uri="{FF2B5EF4-FFF2-40B4-BE49-F238E27FC236}">
                  <a16:creationId xmlns:a16="http://schemas.microsoft.com/office/drawing/2014/main" id="{960F4E2B-9462-C684-838F-C692DF32F419}"/>
                </a:ext>
              </a:extLst>
            </p:cNvPr>
            <p:cNvSpPr/>
            <p:nvPr/>
          </p:nvSpPr>
          <p:spPr>
            <a:xfrm>
              <a:off x="4804902" y="1047903"/>
              <a:ext cx="1713988" cy="10283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Rectángulo: esquinas redondeadas 6">
              <a:extLst>
                <a:ext uri="{FF2B5EF4-FFF2-40B4-BE49-F238E27FC236}">
                  <a16:creationId xmlns:a16="http://schemas.microsoft.com/office/drawing/2014/main" id="{9492F0BE-3347-9F0D-8FEC-A6088092217D}"/>
                </a:ext>
              </a:extLst>
            </p:cNvPr>
            <p:cNvSpPr txBox="1"/>
            <p:nvPr/>
          </p:nvSpPr>
          <p:spPr>
            <a:xfrm>
              <a:off x="4835023" y="1078024"/>
              <a:ext cx="1653746" cy="968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b="1" kern="1200" dirty="0"/>
                <a:t>ANEXO VI </a:t>
              </a:r>
              <a:r>
                <a:rPr lang="es-ES" sz="1600" kern="1200" dirty="0"/>
                <a:t>COMUNICACIÓN A LA DAT Y EQUIPO DE CONVIVENCIA</a:t>
              </a: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36BB6B42-0AE2-D46C-33AA-C6A1CE9A2CC6}"/>
              </a:ext>
            </a:extLst>
          </p:cNvPr>
          <p:cNvGrpSpPr/>
          <p:nvPr/>
        </p:nvGrpSpPr>
        <p:grpSpPr>
          <a:xfrm rot="10800000">
            <a:off x="4585006" y="5056553"/>
            <a:ext cx="363365" cy="425069"/>
            <a:chOff x="4290705" y="1349565"/>
            <a:chExt cx="363365" cy="425069"/>
          </a:xfrm>
        </p:grpSpPr>
        <p:sp>
          <p:nvSpPr>
            <p:cNvPr id="51" name="Flecha: a la derecha 50">
              <a:extLst>
                <a:ext uri="{FF2B5EF4-FFF2-40B4-BE49-F238E27FC236}">
                  <a16:creationId xmlns:a16="http://schemas.microsoft.com/office/drawing/2014/main" id="{3D1D8E81-9375-9BB0-CCBE-B8789DBA9FAA}"/>
                </a:ext>
              </a:extLst>
            </p:cNvPr>
            <p:cNvSpPr/>
            <p:nvPr/>
          </p:nvSpPr>
          <p:spPr>
            <a:xfrm>
              <a:off x="4290705" y="1349565"/>
              <a:ext cx="363365" cy="42506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Flecha: a la derecha 4">
              <a:extLst>
                <a:ext uri="{FF2B5EF4-FFF2-40B4-BE49-F238E27FC236}">
                  <a16:creationId xmlns:a16="http://schemas.microsoft.com/office/drawing/2014/main" id="{6A6E1720-C0DD-E4FF-AAA5-595FB091E82F}"/>
                </a:ext>
              </a:extLst>
            </p:cNvPr>
            <p:cNvSpPr txBox="1"/>
            <p:nvPr/>
          </p:nvSpPr>
          <p:spPr>
            <a:xfrm>
              <a:off x="4290705" y="1434579"/>
              <a:ext cx="254356" cy="2550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800" kern="1200"/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41794E36-D387-1F95-991D-C11393C7B436}"/>
              </a:ext>
            </a:extLst>
          </p:cNvPr>
          <p:cNvGrpSpPr/>
          <p:nvPr/>
        </p:nvGrpSpPr>
        <p:grpSpPr>
          <a:xfrm>
            <a:off x="2758679" y="4787530"/>
            <a:ext cx="1713988" cy="1028393"/>
            <a:chOff x="4804902" y="1047903"/>
            <a:chExt cx="1713988" cy="1028393"/>
          </a:xfrm>
        </p:grpSpPr>
        <p:sp>
          <p:nvSpPr>
            <p:cNvPr id="54" name="Rectángulo: esquinas redondeadas 53">
              <a:extLst>
                <a:ext uri="{FF2B5EF4-FFF2-40B4-BE49-F238E27FC236}">
                  <a16:creationId xmlns:a16="http://schemas.microsoft.com/office/drawing/2014/main" id="{453EEB21-144C-79F6-AC36-E3735E3C1C3E}"/>
                </a:ext>
              </a:extLst>
            </p:cNvPr>
            <p:cNvSpPr/>
            <p:nvPr/>
          </p:nvSpPr>
          <p:spPr>
            <a:xfrm>
              <a:off x="4804902" y="1047903"/>
              <a:ext cx="1713988" cy="102839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Rectángulo: esquinas redondeadas 6">
              <a:extLst>
                <a:ext uri="{FF2B5EF4-FFF2-40B4-BE49-F238E27FC236}">
                  <a16:creationId xmlns:a16="http://schemas.microsoft.com/office/drawing/2014/main" id="{BF5C9B81-E6B9-076E-340A-1B012C012E55}"/>
                </a:ext>
              </a:extLst>
            </p:cNvPr>
            <p:cNvSpPr txBox="1"/>
            <p:nvPr/>
          </p:nvSpPr>
          <p:spPr>
            <a:xfrm>
              <a:off x="4835023" y="1078024"/>
              <a:ext cx="1653746" cy="968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600" b="1" kern="1200" dirty="0"/>
                <a:t>ANEXO VII</a:t>
              </a:r>
              <a:r>
                <a:rPr lang="es-ES" sz="1600" kern="1200" dirty="0"/>
                <a:t> COLABORACIÓN CON SERVICIOS EXTERNOS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5410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480</Words>
  <Application>Microsoft Office PowerPoint</Application>
  <PresentationFormat>Panorámica</PresentationFormat>
  <Paragraphs>68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Wingdings</vt:lpstr>
      <vt:lpstr>Tema de Office</vt:lpstr>
      <vt:lpstr>PROTOCOLOS DE INTERVENCIÓN</vt:lpstr>
      <vt:lpstr>Presentación de PowerPoint</vt:lpstr>
      <vt:lpstr>PROTOCOLO CONTRA EL ACOSO ESCOLAR</vt:lpstr>
      <vt:lpstr>PROTOCOLO PARA PREVENCIÓN DE CONDUCTAS AUTOLESIVAS</vt:lpstr>
      <vt:lpstr>PROTOCOLO PARA LA PREVENCIÓN DEL RIESGO DE PERTENECIA A GRUPOS JUVENILES VIOLENTOS</vt:lpstr>
      <vt:lpstr>PROTOCOLO PARA LA PREVENCIÓN DEL CONSUMO DE SUSTANCIAS ADICTIVAS POR LOS ALUMNOS DE LOS CENTROS EDUCATIVOS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COORDINADORA DE BIENESTAR Y PROTECCIÓN INFANTIL NOELIA JIMÉNEZ</dc:title>
  <dc:creator>Noelia Jiménez Bravo</dc:creator>
  <cp:lastModifiedBy>BENITO FIZ, CESAR</cp:lastModifiedBy>
  <cp:revision>16</cp:revision>
  <cp:lastPrinted>2022-10-25T13:39:32Z</cp:lastPrinted>
  <dcterms:created xsi:type="dcterms:W3CDTF">2022-10-22T10:37:09Z</dcterms:created>
  <dcterms:modified xsi:type="dcterms:W3CDTF">2023-03-23T09:21:05Z</dcterms:modified>
</cp:coreProperties>
</file>